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Garamond" panose="02020404030301010803" pitchFamily="18"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cxnSp>
        <p:nvCxnSpPr>
          <p:cNvPr id="17" name="Shape 17"/>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
        <p:nvSpPr>
          <p:cNvPr id="18" name="Shape 18"/>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9" name="Shape 19"/>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20" name="Shape 20"/>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21" name="Shape 21"/>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22" name="Shape 22"/>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295400" y="4815414"/>
            <a:ext cx="9609666" cy="566737"/>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7" name="Shape 87"/>
          <p:cNvSpPr>
            <a:spLocks noGrp="1"/>
          </p:cNvSpPr>
          <p:nvPr>
            <p:ph type="pic" idx="2"/>
          </p:nvPr>
        </p:nvSpPr>
        <p:spPr>
          <a:xfrm>
            <a:off x="1041426" y="1041399"/>
            <a:ext cx="10105972" cy="3335869"/>
          </a:xfrm>
          <a:prstGeom prst="roundRect">
            <a:avLst>
              <a:gd name="adj" fmla="val 0"/>
            </a:avLst>
          </a:prstGeom>
          <a:noFill/>
          <a:ln w="57150" cap="flat" cmpd="thickThin">
            <a:solidFill>
              <a:srgbClr val="7F7F7F"/>
            </a:solidFill>
            <a:prstDash val="solid"/>
            <a:miter/>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295400" y="5382153"/>
            <a:ext cx="9609666" cy="493711"/>
          </a:xfrm>
          <a:prstGeom prst="rect">
            <a:avLst/>
          </a:prstGeom>
          <a:noFill/>
          <a:ln>
            <a:noFill/>
          </a:ln>
        </p:spPr>
        <p:txBody>
          <a:bodyPr lIns="91425" tIns="91425" rIns="91425" bIns="91425" anchor="t" anchorCtr="0"/>
          <a:lstStyle>
            <a:lvl1pPr marL="0" marR="0" lvl="0" indent="0" algn="ctr" rtl="0">
              <a:spcBef>
                <a:spcPts val="280"/>
              </a:spcBef>
              <a:spcAft>
                <a:spcPts val="600"/>
              </a:spcAft>
              <a:buClr>
                <a:schemeClr val="accent1"/>
              </a:buClr>
              <a:buFont typeface="Arial"/>
              <a:buNone/>
              <a:defRPr sz="14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Shape 89"/>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0" name="Shape 90"/>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1" name="Shape 91"/>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303867" y="982132"/>
            <a:ext cx="9592731" cy="2954868"/>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1303867" y="4343398"/>
            <a:ext cx="9592731" cy="1532467"/>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Shape 95"/>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6" name="Shape 96"/>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97" name="Shape 97"/>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98" name="Shape 98"/>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446212" y="982132"/>
            <a:ext cx="9296397" cy="2370667"/>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1674811" y="3352800"/>
            <a:ext cx="8839201" cy="584200"/>
          </a:xfrm>
          <a:prstGeom prst="rect">
            <a:avLst/>
          </a:prstGeom>
          <a:noFill/>
          <a:ln>
            <a:noFill/>
          </a:ln>
        </p:spPr>
        <p:txBody>
          <a:bodyPr lIns="91425" tIns="91425" rIns="91425" bIns="91425" anchor="ctr" anchorCtr="0"/>
          <a:lstStyle>
            <a:lvl1pPr marL="0" marR="0" lvl="0" indent="0" algn="r" rtl="0">
              <a:spcBef>
                <a:spcPts val="400"/>
              </a:spcBef>
              <a:spcAft>
                <a:spcPts val="600"/>
              </a:spcAft>
              <a:buClr>
                <a:schemeClr val="accent1"/>
              </a:buClr>
              <a:buFont typeface="Arial"/>
              <a:buNone/>
              <a:defRPr sz="2000" b="0" i="0" u="none" strike="noStrike" cap="none">
                <a:solidFill>
                  <a:srgbClr val="262626"/>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0"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Shape 102"/>
          <p:cNvSpPr txBox="1">
            <a:spLocks noGrp="1"/>
          </p:cNvSpPr>
          <p:nvPr>
            <p:ph type="body" idx="2"/>
          </p:nvPr>
        </p:nvSpPr>
        <p:spPr>
          <a:xfrm>
            <a:off x="1295400" y="4343398"/>
            <a:ext cx="9609666" cy="1532467"/>
          </a:xfrm>
          <a:prstGeom prst="rect">
            <a:avLst/>
          </a:prstGeom>
          <a:noFill/>
          <a:ln>
            <a:noFill/>
          </a:ln>
        </p:spPr>
        <p:txBody>
          <a:bodyPr lIns="91425" tIns="91425" rIns="91425" bIns="91425" anchor="ctr" anchorCtr="0"/>
          <a:lstStyle>
            <a:lvl1pPr marL="0" marR="0" lvl="0" indent="0" algn="ctr"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Shape 10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4" name="Shape 10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05" name="Shape 10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
        <p:nvSpPr>
          <p:cNvPr id="106" name="Shape 106"/>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a:solidFill>
                  <a:schemeClr val="dk1"/>
                </a:solidFill>
                <a:latin typeface="Garamond"/>
                <a:ea typeface="Garamond"/>
                <a:cs typeface="Garamond"/>
                <a:sym typeface="Garamond"/>
              </a:rPr>
              <a:t>“</a:t>
            </a:r>
          </a:p>
        </p:txBody>
      </p:sp>
      <p:sp>
        <p:nvSpPr>
          <p:cNvPr id="107" name="Shape 107"/>
          <p:cNvSpPr txBox="1"/>
          <p:nvPr/>
        </p:nvSpPr>
        <p:spPr>
          <a:xfrm>
            <a:off x="10600267" y="2827869"/>
            <a:ext cx="609599" cy="58477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8000" b="0" i="0" u="none" strike="noStrike" cap="none">
                <a:solidFill>
                  <a:schemeClr val="dk1"/>
                </a:solidFill>
                <a:latin typeface="Garamond"/>
                <a:ea typeface="Garamond"/>
                <a:cs typeface="Garamond"/>
                <a:sym typeface="Garamond"/>
              </a:rPr>
              <a:t>”</a:t>
            </a:r>
          </a:p>
        </p:txBody>
      </p:sp>
      <p:cxnSp>
        <p:nvCxnSpPr>
          <p:cNvPr id="108" name="Shape 108"/>
          <p:cNvCxnSpPr/>
          <p:nvPr/>
        </p:nvCxnSpPr>
        <p:spPr>
          <a:xfrm>
            <a:off x="1396169" y="4140198"/>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95401" y="3308580"/>
            <a:ext cx="9609668"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Garamond"/>
              <a:buNone/>
              <a:defRPr sz="32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1295400" y="4777380"/>
            <a:ext cx="9609668" cy="860399"/>
          </a:xfrm>
          <a:prstGeom prst="rect">
            <a:avLst/>
          </a:prstGeom>
          <a:noFill/>
          <a:ln>
            <a:noFill/>
          </a:ln>
        </p:spPr>
        <p:txBody>
          <a:bodyPr lIns="91425" tIns="91425" rIns="91425" bIns="91425" anchor="t" anchorCtr="0"/>
          <a:lstStyle>
            <a:lvl1pPr marL="0" marR="0" lvl="0" indent="0" algn="l" rtl="0">
              <a:spcBef>
                <a:spcPts val="400"/>
              </a:spcBef>
              <a:spcAft>
                <a:spcPts val="600"/>
              </a:spcAft>
              <a:buClr>
                <a:schemeClr val="accent1"/>
              </a:buClr>
              <a:buFont typeface="Arial"/>
              <a:buNone/>
              <a:defRPr sz="20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Shape 11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13" name="Shape 11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14" name="Shape 11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46212" y="982132"/>
            <a:ext cx="9296397" cy="2243668"/>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Garamond"/>
              <a:buNone/>
              <a:defRPr sz="3200" b="0" i="0" u="none" strike="noStrike" cap="none">
                <a:solidFill>
                  <a:schemeClr val="dk1"/>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1295400" y="3639312"/>
            <a:ext cx="9609668" cy="886967"/>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4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Shape 118"/>
          <p:cNvSpPr txBox="1">
            <a:spLocks noGrp="1"/>
          </p:cNvSpPr>
          <p:nvPr>
            <p:ph type="body" idx="2"/>
          </p:nvPr>
        </p:nvSpPr>
        <p:spPr>
          <a:xfrm>
            <a:off x="1295400" y="4529667"/>
            <a:ext cx="9609668" cy="1346199"/>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1"/>
              </a:buClr>
              <a:buFont typeface="Arial"/>
              <a:buNone/>
              <a:defRPr sz="1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Shape 119"/>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20" name="Shape 120"/>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21" name="Shape 121"/>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
        <p:nvSpPr>
          <p:cNvPr id="122" name="Shape 122"/>
          <p:cNvSpPr txBox="1"/>
          <p:nvPr/>
        </p:nvSpPr>
        <p:spPr>
          <a:xfrm>
            <a:off x="862012" y="879961"/>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b="0" i="0" u="none" strike="noStrike" cap="none">
                <a:solidFill>
                  <a:schemeClr val="dk1"/>
                </a:solidFill>
                <a:latin typeface="Garamond"/>
                <a:ea typeface="Garamond"/>
                <a:cs typeface="Garamond"/>
                <a:sym typeface="Garamond"/>
              </a:rPr>
              <a:t>“</a:t>
            </a:r>
          </a:p>
        </p:txBody>
      </p:sp>
      <p:sp>
        <p:nvSpPr>
          <p:cNvPr id="123" name="Shape 123"/>
          <p:cNvSpPr txBox="1"/>
          <p:nvPr/>
        </p:nvSpPr>
        <p:spPr>
          <a:xfrm>
            <a:off x="10600267" y="2599260"/>
            <a:ext cx="609599" cy="584776"/>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sz="8000" b="0" i="0" u="none" strike="noStrike" cap="none">
                <a:solidFill>
                  <a:schemeClr val="dk1"/>
                </a:solidFill>
                <a:latin typeface="Garamond"/>
                <a:ea typeface="Garamond"/>
                <a:cs typeface="Garamond"/>
                <a:sym typeface="Garamond"/>
              </a:rPr>
              <a:t>”</a:t>
            </a:r>
          </a:p>
        </p:txBody>
      </p:sp>
      <p:cxnSp>
        <p:nvCxnSpPr>
          <p:cNvPr id="124" name="Shape 124"/>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295400" y="982132"/>
            <a:ext cx="9609666" cy="2243668"/>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295400" y="3630167"/>
            <a:ext cx="9609668" cy="841248"/>
          </a:xfrm>
          <a:prstGeom prst="rect">
            <a:avLst/>
          </a:prstGeom>
          <a:noFill/>
          <a:ln>
            <a:noFill/>
          </a:ln>
        </p:spPr>
        <p:txBody>
          <a:bodyPr lIns="91425" tIns="91425" rIns="91425" bIns="91425" anchor="b" anchorCtr="0"/>
          <a:lstStyle>
            <a:lvl1pPr marL="0" marR="0" lvl="0" indent="0" algn="l" rtl="0">
              <a:spcBef>
                <a:spcPts val="0"/>
              </a:spcBef>
              <a:spcAft>
                <a:spcPts val="600"/>
              </a:spcAft>
              <a:buClr>
                <a:schemeClr val="accent1"/>
              </a:buClr>
              <a:buFont typeface="Arial"/>
              <a:buNone/>
              <a:defRPr sz="2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Shape 128"/>
          <p:cNvSpPr txBox="1">
            <a:spLocks noGrp="1"/>
          </p:cNvSpPr>
          <p:nvPr>
            <p:ph type="body" idx="2"/>
          </p:nvPr>
        </p:nvSpPr>
        <p:spPr>
          <a:xfrm>
            <a:off x="1295400" y="4470398"/>
            <a:ext cx="9609669" cy="1405466"/>
          </a:xfrm>
          <a:prstGeom prst="rect">
            <a:avLst/>
          </a:prstGeom>
          <a:noFill/>
          <a:ln>
            <a:noFill/>
          </a:ln>
        </p:spPr>
        <p:txBody>
          <a:bodyPr lIns="91425" tIns="91425" rIns="91425" bIns="91425" anchor="t" anchorCtr="0"/>
          <a:lstStyle>
            <a:lvl1pPr marL="0" marR="0" lvl="0" indent="0" algn="l" rtl="0">
              <a:spcBef>
                <a:spcPts val="360"/>
              </a:spcBef>
              <a:spcAft>
                <a:spcPts val="600"/>
              </a:spcAft>
              <a:buClr>
                <a:schemeClr val="accent1"/>
              </a:buClr>
              <a:buFont typeface="Arial"/>
              <a:buNone/>
              <a:defRPr sz="18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Shape 129"/>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30" name="Shape 130"/>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31" name="Shape 131"/>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132" name="Shape 132"/>
          <p:cNvCxnSpPr/>
          <p:nvPr/>
        </p:nvCxnSpPr>
        <p:spPr>
          <a:xfrm>
            <a:off x="1396169" y="3429000"/>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4436530" y="-584197"/>
            <a:ext cx="3318936" cy="960119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Shape 13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37" name="Shape 13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38" name="Shape 13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139" name="Shape 13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7497935" y="2483551"/>
            <a:ext cx="4893735" cy="1890894"/>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2" name="Shape 142"/>
          <p:cNvSpPr txBox="1">
            <a:spLocks noGrp="1"/>
          </p:cNvSpPr>
          <p:nvPr>
            <p:ph type="body" idx="1"/>
          </p:nvPr>
        </p:nvSpPr>
        <p:spPr>
          <a:xfrm rot="5400000">
            <a:off x="2565043" y="-287513"/>
            <a:ext cx="4893733" cy="7433024"/>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Shape 14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44" name="Shape 14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45" name="Shape 14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146" name="Shape 146"/>
          <p:cNvCxnSpPr/>
          <p:nvPr/>
        </p:nvCxnSpPr>
        <p:spPr>
          <a:xfrm>
            <a:off x="8863889" y="990600"/>
            <a:ext cx="0" cy="4876799"/>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grpSp>
        <p:nvGrpSpPr>
          <p:cNvPr id="24" name="Shape 24"/>
          <p:cNvGrpSpPr/>
          <p:nvPr/>
        </p:nvGrpSpPr>
        <p:grpSpPr>
          <a:xfrm>
            <a:off x="0" y="0"/>
            <a:ext cx="12188824" cy="6872226"/>
            <a:chOff x="0" y="0"/>
            <a:chExt cx="12188824" cy="6872226"/>
          </a:xfrm>
        </p:grpSpPr>
        <p:pic>
          <p:nvPicPr>
            <p:cNvPr id="25" name="Shape 25" descr="HD-PanelTitle-V.png"/>
            <p:cNvPicPr preferRelativeResize="0"/>
            <p:nvPr/>
          </p:nvPicPr>
          <p:blipFill rotWithShape="1">
            <a:blip r:embed="rId2">
              <a:alphaModFix/>
            </a:blip>
            <a:srcRect/>
            <a:stretch/>
          </p:blipFill>
          <p:spPr>
            <a:xfrm>
              <a:off x="0" y="0"/>
              <a:ext cx="12188824" cy="6856214"/>
            </a:xfrm>
            <a:prstGeom prst="rect">
              <a:avLst/>
            </a:prstGeom>
            <a:noFill/>
            <a:ln>
              <a:noFill/>
            </a:ln>
          </p:spPr>
        </p:pic>
        <p:sp>
          <p:nvSpPr>
            <p:cNvPr id="26" name="Shape 26"/>
            <p:cNvSpPr/>
            <p:nvPr/>
          </p:nvSpPr>
          <p:spPr>
            <a:xfrm>
              <a:off x="2328332" y="1540930"/>
              <a:ext cx="7543802" cy="3835401"/>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7" name="Shape 27" descr="HDRibbonTitle-UniformTrim.png"/>
            <p:cNvPicPr preferRelativeResize="0"/>
            <p:nvPr/>
          </p:nvPicPr>
          <p:blipFill rotWithShape="1">
            <a:blip r:embed="rId3">
              <a:alphaModFix/>
            </a:blip>
            <a:srcRect l="2" r="47673"/>
            <a:stretch/>
          </p:blipFill>
          <p:spPr>
            <a:xfrm rot="5400000">
              <a:off x="5245267" y="530352"/>
              <a:ext cx="1673352" cy="612648"/>
            </a:xfrm>
            <a:prstGeom prst="rect">
              <a:avLst/>
            </a:prstGeom>
            <a:noFill/>
            <a:ln>
              <a:noFill/>
            </a:ln>
          </p:spPr>
        </p:pic>
        <p:pic>
          <p:nvPicPr>
            <p:cNvPr id="28" name="Shape 28" descr="HDRibbonTitle-UniformTrim.png"/>
            <p:cNvPicPr preferRelativeResize="0"/>
            <p:nvPr/>
          </p:nvPicPr>
          <p:blipFill rotWithShape="1">
            <a:blip r:embed="rId3">
              <a:alphaModFix/>
            </a:blip>
            <a:srcRect r="48819"/>
            <a:stretch/>
          </p:blipFill>
          <p:spPr>
            <a:xfrm rot="5400000">
              <a:off x="5263555" y="5747514"/>
              <a:ext cx="1636776" cy="612648"/>
            </a:xfrm>
            <a:prstGeom prst="rect">
              <a:avLst/>
            </a:prstGeom>
            <a:noFill/>
            <a:ln>
              <a:noFill/>
            </a:ln>
          </p:spPr>
        </p:pic>
      </p:grpSp>
      <p:sp>
        <p:nvSpPr>
          <p:cNvPr id="29" name="Shape 29"/>
          <p:cNvSpPr txBox="1">
            <a:spLocks noGrp="1"/>
          </p:cNvSpPr>
          <p:nvPr>
            <p:ph type="ctrTitle"/>
          </p:nvPr>
        </p:nvSpPr>
        <p:spPr>
          <a:xfrm>
            <a:off x="2692398" y="1871131"/>
            <a:ext cx="6815669" cy="151553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5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0" name="Shape 30"/>
          <p:cNvSpPr txBox="1">
            <a:spLocks noGrp="1"/>
          </p:cNvSpPr>
          <p:nvPr>
            <p:ph type="subTitle" idx="1"/>
          </p:nvPr>
        </p:nvSpPr>
        <p:spPr>
          <a:xfrm>
            <a:off x="2692398" y="3657596"/>
            <a:ext cx="6815669" cy="1320801"/>
          </a:xfrm>
          <a:prstGeom prst="rect">
            <a:avLst/>
          </a:prstGeom>
          <a:noFill/>
          <a:ln>
            <a:noFill/>
          </a:ln>
        </p:spPr>
        <p:txBody>
          <a:bodyPr lIns="91425" tIns="91425" rIns="91425" bIns="91425" anchor="t" anchorCtr="0"/>
          <a:lstStyle>
            <a:lvl1pPr marL="0" marR="0" lvl="0" indent="0" algn="ctr" rtl="0">
              <a:spcBef>
                <a:spcPts val="420"/>
              </a:spcBef>
              <a:spcAft>
                <a:spcPts val="600"/>
              </a:spcAft>
              <a:buClr>
                <a:schemeClr val="accent1"/>
              </a:buClr>
              <a:buFont typeface="Arial"/>
              <a:buNone/>
              <a:defRPr sz="2100" b="0" i="0" u="none" strike="noStrike" cap="none">
                <a:solidFill>
                  <a:schemeClr val="dk1"/>
                </a:solidFill>
                <a:latin typeface="Garamond"/>
                <a:ea typeface="Garamond"/>
                <a:cs typeface="Garamond"/>
                <a:sym typeface="Garamond"/>
              </a:defRPr>
            </a:lvl1pPr>
            <a:lvl2pPr marL="457200" marR="0" lvl="1" indent="0" algn="ctr" rtl="0">
              <a:spcBef>
                <a:spcPts val="400"/>
              </a:spcBef>
              <a:spcAft>
                <a:spcPts val="600"/>
              </a:spcAft>
              <a:buClr>
                <a:schemeClr val="accent1"/>
              </a:buClr>
              <a:buFont typeface="Arial"/>
              <a:buNone/>
              <a:defRPr sz="2000" b="0" i="0" u="none" strike="noStrike" cap="none">
                <a:solidFill>
                  <a:srgbClr val="888888"/>
                </a:solidFill>
                <a:latin typeface="Garamond"/>
                <a:ea typeface="Garamond"/>
                <a:cs typeface="Garamond"/>
                <a:sym typeface="Garamond"/>
              </a:defRPr>
            </a:lvl2pPr>
            <a:lvl3pPr marL="914400" marR="0" lvl="2" indent="0" algn="ctr"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3pPr>
            <a:lvl4pPr marL="1371600" marR="0" lvl="3" indent="0" algn="ctr"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4pPr>
            <a:lvl5pPr marL="1828800" marR="0" lvl="4"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ctr"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1" name="Shape 31"/>
          <p:cNvSpPr txBox="1">
            <a:spLocks noGrp="1"/>
          </p:cNvSpPr>
          <p:nvPr>
            <p:ph type="dt" idx="10"/>
          </p:nvPr>
        </p:nvSpPr>
        <p:spPr>
          <a:xfrm>
            <a:off x="7983232" y="5037662"/>
            <a:ext cx="897466"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2" name="Shape 32"/>
          <p:cNvSpPr txBox="1">
            <a:spLocks noGrp="1"/>
          </p:cNvSpPr>
          <p:nvPr>
            <p:ph type="ftr" idx="11"/>
          </p:nvPr>
        </p:nvSpPr>
        <p:spPr>
          <a:xfrm>
            <a:off x="2692397" y="5037662"/>
            <a:ext cx="5214634"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3" name="Shape 33"/>
          <p:cNvSpPr txBox="1">
            <a:spLocks noGrp="1"/>
          </p:cNvSpPr>
          <p:nvPr>
            <p:ph type="sldNum" idx="12"/>
          </p:nvPr>
        </p:nvSpPr>
        <p:spPr>
          <a:xfrm>
            <a:off x="8956900" y="5037662"/>
            <a:ext cx="55116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34" name="Shape 34"/>
          <p:cNvCxnSpPr/>
          <p:nvPr/>
        </p:nvCxnSpPr>
        <p:spPr>
          <a:xfrm>
            <a:off x="2692399" y="3522130"/>
            <a:ext cx="681566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2015068" y="1752606"/>
            <a:ext cx="8158688" cy="1822513"/>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7" name="Shape 37"/>
          <p:cNvSpPr txBox="1">
            <a:spLocks noGrp="1"/>
          </p:cNvSpPr>
          <p:nvPr>
            <p:ph type="body" idx="1"/>
          </p:nvPr>
        </p:nvSpPr>
        <p:spPr>
          <a:xfrm>
            <a:off x="2015066" y="3846051"/>
            <a:ext cx="8158689" cy="954546"/>
          </a:xfrm>
          <a:prstGeom prst="rect">
            <a:avLst/>
          </a:prstGeom>
          <a:noFill/>
          <a:ln>
            <a:noFill/>
          </a:ln>
        </p:spPr>
        <p:txBody>
          <a:bodyPr lIns="91425" tIns="91425" rIns="91425" bIns="91425" anchor="t" anchorCtr="0"/>
          <a:lstStyle>
            <a:lvl1pPr marL="0" marR="0" lvl="0" indent="0" algn="ctr" rtl="0">
              <a:spcBef>
                <a:spcPts val="480"/>
              </a:spcBef>
              <a:spcAft>
                <a:spcPts val="600"/>
              </a:spcAft>
              <a:buClr>
                <a:schemeClr val="accent1"/>
              </a:buClr>
              <a:buFont typeface="Arial"/>
              <a:buNone/>
              <a:defRPr sz="2400" b="0" i="0" u="none" strike="noStrike" cap="none">
                <a:solidFill>
                  <a:schemeClr val="dk1"/>
                </a:solidFill>
                <a:latin typeface="Garamond"/>
                <a:ea typeface="Garamond"/>
                <a:cs typeface="Garamond"/>
                <a:sym typeface="Garamond"/>
              </a:defRPr>
            </a:lvl1pPr>
            <a:lvl2pPr marL="457200" marR="0" lvl="1" indent="0" algn="l" rtl="0">
              <a:spcBef>
                <a:spcPts val="360"/>
              </a:spcBef>
              <a:spcAft>
                <a:spcPts val="600"/>
              </a:spcAft>
              <a:buClr>
                <a:schemeClr val="accent1"/>
              </a:buClr>
              <a:buFont typeface="Arial"/>
              <a:buNone/>
              <a:defRPr sz="1800" b="0" i="0" u="none" strike="noStrike" cap="none">
                <a:solidFill>
                  <a:srgbClr val="888888"/>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888888"/>
                </a:solidFill>
                <a:latin typeface="Garamond"/>
                <a:ea typeface="Garamond"/>
                <a:cs typeface="Garamond"/>
                <a:sym typeface="Garamond"/>
              </a:defRPr>
            </a:lvl3pPr>
            <a:lvl4pPr marL="1371600" marR="0" lvl="3"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4pPr>
            <a:lvl5pPr marL="1828800" marR="0" lvl="4"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5pPr>
            <a:lvl6pPr marL="2286000" marR="0" lvl="5"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6pPr>
            <a:lvl7pPr marL="2743200" marR="0" lvl="6"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7pPr>
            <a:lvl8pPr marL="3200400" marR="0" lvl="7"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8pPr>
            <a:lvl9pPr marL="3657600" marR="0" lvl="8" indent="0" algn="l" rtl="0">
              <a:spcBef>
                <a:spcPts val="280"/>
              </a:spcBef>
              <a:spcAft>
                <a:spcPts val="600"/>
              </a:spcAft>
              <a:buClr>
                <a:schemeClr val="accent1"/>
              </a:buClr>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41" name="Shape 41"/>
          <p:cNvCxnSpPr/>
          <p:nvPr/>
        </p:nvCxnSpPr>
        <p:spPr>
          <a:xfrm>
            <a:off x="2012723" y="3710585"/>
            <a:ext cx="8163379"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4" name="Shape 44"/>
          <p:cNvSpPr txBox="1">
            <a:spLocks noGrp="1"/>
          </p:cNvSpPr>
          <p:nvPr>
            <p:ph type="body" idx="1"/>
          </p:nvPr>
        </p:nvSpPr>
        <p:spPr>
          <a:xfrm>
            <a:off x="1298448" y="2560319"/>
            <a:ext cx="4718303" cy="331012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5" name="Shape 45"/>
          <p:cNvSpPr txBox="1">
            <a:spLocks noGrp="1"/>
          </p:cNvSpPr>
          <p:nvPr>
            <p:ph type="body" idx="2"/>
          </p:nvPr>
        </p:nvSpPr>
        <p:spPr>
          <a:xfrm>
            <a:off x="6181344" y="2560319"/>
            <a:ext cx="4718303" cy="3310128"/>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6" name="Shape 4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47" name="Shape 4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48" name="Shape 4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49" name="Shape 4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2" name="Shape 52"/>
          <p:cNvSpPr txBox="1">
            <a:spLocks noGrp="1"/>
          </p:cNvSpPr>
          <p:nvPr>
            <p:ph type="body" idx="1"/>
          </p:nvPr>
        </p:nvSpPr>
        <p:spPr>
          <a:xfrm>
            <a:off x="1295400" y="2658533"/>
            <a:ext cx="4718303" cy="576262"/>
          </a:xfrm>
          <a:prstGeom prst="rect">
            <a:avLst/>
          </a:prstGeom>
          <a:noFill/>
          <a:ln>
            <a:noFill/>
          </a:ln>
        </p:spPr>
        <p:txBody>
          <a:bodyPr lIns="91425" tIns="91425" rIns="91425" bIns="91425" anchor="b" anchorCtr="0"/>
          <a:lstStyle>
            <a:lvl1pPr marL="0" marR="0" lvl="0" indent="0" algn="l" rtl="0">
              <a:spcBef>
                <a:spcPts val="560"/>
              </a:spcBef>
              <a:spcAft>
                <a:spcPts val="600"/>
              </a:spcAft>
              <a:buClr>
                <a:schemeClr val="accent1"/>
              </a:buClr>
              <a:buFont typeface="Arial"/>
              <a:buNone/>
              <a:defRPr sz="28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3" name="Shape 53"/>
          <p:cNvSpPr txBox="1">
            <a:spLocks noGrp="1"/>
          </p:cNvSpPr>
          <p:nvPr>
            <p:ph type="body" idx="2"/>
          </p:nvPr>
        </p:nvSpPr>
        <p:spPr>
          <a:xfrm>
            <a:off x="1295400" y="3243261"/>
            <a:ext cx="4718303" cy="2632604"/>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4" name="Shape 54"/>
          <p:cNvSpPr txBox="1">
            <a:spLocks noGrp="1"/>
          </p:cNvSpPr>
          <p:nvPr>
            <p:ph type="body" idx="3"/>
          </p:nvPr>
        </p:nvSpPr>
        <p:spPr>
          <a:xfrm>
            <a:off x="6180671" y="2658533"/>
            <a:ext cx="4718303" cy="576262"/>
          </a:xfrm>
          <a:prstGeom prst="rect">
            <a:avLst/>
          </a:prstGeom>
          <a:noFill/>
          <a:ln>
            <a:noFill/>
          </a:ln>
        </p:spPr>
        <p:txBody>
          <a:bodyPr lIns="91425" tIns="91425" rIns="91425" bIns="91425" anchor="b" anchorCtr="0"/>
          <a:lstStyle>
            <a:lvl1pPr marL="0" marR="0" lvl="0" indent="0" algn="l" rtl="0">
              <a:spcBef>
                <a:spcPts val="560"/>
              </a:spcBef>
              <a:spcAft>
                <a:spcPts val="600"/>
              </a:spcAft>
              <a:buClr>
                <a:schemeClr val="accent1"/>
              </a:buClr>
              <a:buFont typeface="Arial"/>
              <a:buNone/>
              <a:defRPr sz="2800" b="0" i="0" u="none" strike="noStrike" cap="none">
                <a:solidFill>
                  <a:schemeClr val="accent1"/>
                </a:solidFill>
                <a:latin typeface="Garamond"/>
                <a:ea typeface="Garamond"/>
                <a:cs typeface="Garamond"/>
                <a:sym typeface="Garamond"/>
              </a:defRPr>
            </a:lvl1pPr>
            <a:lvl2pPr marL="457200" marR="0" lvl="1" indent="0" algn="l" rtl="0">
              <a:spcBef>
                <a:spcPts val="400"/>
              </a:spcBef>
              <a:spcAft>
                <a:spcPts val="600"/>
              </a:spcAft>
              <a:buClr>
                <a:schemeClr val="accent1"/>
              </a:buClr>
              <a:buFont typeface="Arial"/>
              <a:buNone/>
              <a:defRPr sz="2000" b="1" i="0" u="none" strike="noStrike" cap="none">
                <a:solidFill>
                  <a:srgbClr val="262626"/>
                </a:solidFill>
                <a:latin typeface="Garamond"/>
                <a:ea typeface="Garamond"/>
                <a:cs typeface="Garamond"/>
                <a:sym typeface="Garamond"/>
              </a:defRPr>
            </a:lvl2pPr>
            <a:lvl3pPr marL="914400" marR="0" lvl="2" indent="0" algn="l" rtl="0">
              <a:spcBef>
                <a:spcPts val="360"/>
              </a:spcBef>
              <a:spcAft>
                <a:spcPts val="600"/>
              </a:spcAft>
              <a:buClr>
                <a:schemeClr val="accent1"/>
              </a:buClr>
              <a:buFont typeface="Arial"/>
              <a:buNone/>
              <a:defRPr sz="1800" b="1"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5" name="Shape 55"/>
          <p:cNvSpPr txBox="1">
            <a:spLocks noGrp="1"/>
          </p:cNvSpPr>
          <p:nvPr>
            <p:ph type="body" idx="4"/>
          </p:nvPr>
        </p:nvSpPr>
        <p:spPr>
          <a:xfrm>
            <a:off x="6180671" y="3243261"/>
            <a:ext cx="4718303" cy="2632604"/>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6" name="Shape 56"/>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7" name="Shape 57"/>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58" name="Shape 5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59" name="Shape 59"/>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2" name="Shape 6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3" name="Shape 6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4" name="Shape 6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65" name="Shape 65"/>
          <p:cNvCxnSpPr/>
          <p:nvPr/>
        </p:nvCxnSpPr>
        <p:spPr>
          <a:xfrm>
            <a:off x="1396169" y="2421466"/>
            <a:ext cx="94072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8" name="Shape 68"/>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69" name="Shape 69"/>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293811" y="1388533"/>
            <a:ext cx="3718455"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5418667" y="982130"/>
            <a:ext cx="5469465" cy="4893735"/>
          </a:xfrm>
          <a:prstGeom prst="rect">
            <a:avLst/>
          </a:prstGeom>
          <a:noFill/>
          <a:ln>
            <a:noFill/>
          </a:ln>
        </p:spPr>
        <p:txBody>
          <a:bodyPr lIns="91425" tIns="91425" rIns="91425" bIns="91425" anchor="ctr"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Shape 73"/>
          <p:cNvSpPr txBox="1">
            <a:spLocks noGrp="1"/>
          </p:cNvSpPr>
          <p:nvPr>
            <p:ph type="body" idx="2"/>
          </p:nvPr>
        </p:nvSpPr>
        <p:spPr>
          <a:xfrm>
            <a:off x="1293811" y="3031065"/>
            <a:ext cx="3718455" cy="2438404"/>
          </a:xfrm>
          <a:prstGeom prst="rect">
            <a:avLst/>
          </a:prstGeom>
          <a:noFill/>
          <a:ln>
            <a:noFill/>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Shape 74"/>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5" name="Shape 75"/>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cxnSp>
        <p:nvCxnSpPr>
          <p:cNvPr id="77" name="Shape 77"/>
          <p:cNvCxnSpPr/>
          <p:nvPr/>
        </p:nvCxnSpPr>
        <p:spPr>
          <a:xfrm>
            <a:off x="1396169" y="2912533"/>
            <a:ext cx="3514498" cy="0"/>
          </a:xfrm>
          <a:prstGeom prst="straightConnector1">
            <a:avLst/>
          </a:prstGeom>
          <a:noFill/>
          <a:ln w="15875" cap="flat" cmpd="sng">
            <a:solidFill>
              <a:schemeClr val="accen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295399" y="1883832"/>
            <a:ext cx="6241815" cy="1371599"/>
          </a:xfrm>
          <a:prstGeom prst="rect">
            <a:avLst/>
          </a:prstGeom>
          <a:noFill/>
          <a:ln>
            <a:noFill/>
          </a:ln>
        </p:spPr>
        <p:txBody>
          <a:bodyPr lIns="91425" tIns="91425" rIns="91425" bIns="91425" anchor="b" anchorCtr="0"/>
          <a:lstStyle>
            <a:lvl1pPr marL="0" marR="0" lvl="0" indent="0" algn="ctr" rtl="0">
              <a:spcBef>
                <a:spcPts val="0"/>
              </a:spcBef>
              <a:buClr>
                <a:srgbClr val="262626"/>
              </a:buClr>
              <a:buFont typeface="Garamond"/>
              <a:buNone/>
              <a:defRPr sz="28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0" name="Shape 80"/>
          <p:cNvSpPr>
            <a:spLocks noGrp="1"/>
          </p:cNvSpPr>
          <p:nvPr>
            <p:ph type="pic" idx="2"/>
          </p:nvPr>
        </p:nvSpPr>
        <p:spPr>
          <a:xfrm>
            <a:off x="8094831" y="1041400"/>
            <a:ext cx="3063346" cy="4775200"/>
          </a:xfrm>
          <a:prstGeom prst="roundRect">
            <a:avLst>
              <a:gd name="adj" fmla="val 0"/>
            </a:avLst>
          </a:prstGeom>
          <a:noFill/>
          <a:ln w="57150" cap="flat" cmpd="thickThin">
            <a:solidFill>
              <a:srgbClr val="7F7F7F"/>
            </a:solidFill>
            <a:prstDash val="solid"/>
            <a:miter/>
            <a:headEnd type="none" w="med" len="med"/>
            <a:tailEnd type="none" w="med" len="med"/>
          </a:ln>
        </p:spPr>
        <p:txBody>
          <a:bodyPr lIns="91425" tIns="91425" rIns="91425" bIns="91425" anchor="t" anchorCtr="0"/>
          <a:lstStyle>
            <a:lvl1pPr marL="0" marR="0" lvl="0" indent="0" algn="ctr"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1pPr>
            <a:lvl2pPr marL="457200" marR="0" lvl="1"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2pPr>
            <a:lvl3pPr marL="914400" marR="0" lvl="2"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3pPr>
            <a:lvl4pPr marL="1371600" marR="0" lvl="3"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4pPr>
            <a:lvl5pPr marL="1828800" marR="0" lvl="4"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5pPr>
            <a:lvl6pPr marL="2286000" marR="0" lvl="5"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6pPr>
            <a:lvl7pPr marL="2743200" marR="0" lvl="6"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7pPr>
            <a:lvl8pPr marL="3200400" marR="0" lvl="7"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8pPr>
            <a:lvl9pPr marL="3657600" marR="0" lvl="8" indent="0" algn="l" rtl="0">
              <a:spcBef>
                <a:spcPts val="320"/>
              </a:spcBef>
              <a:spcAft>
                <a:spcPts val="600"/>
              </a:spcAft>
              <a:buClr>
                <a:schemeClr val="accent1"/>
              </a:buClr>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295399" y="3255432"/>
            <a:ext cx="6241815" cy="1828800"/>
          </a:xfrm>
          <a:prstGeom prst="rect">
            <a:avLst/>
          </a:prstGeom>
          <a:noFill/>
          <a:ln>
            <a:noFill/>
          </a:ln>
        </p:spPr>
        <p:txBody>
          <a:bodyPr lIns="91425" tIns="91425" rIns="91425" bIns="91425" anchor="t" anchorCtr="0"/>
          <a:lstStyle>
            <a:lvl1pPr marL="0" marR="0" lvl="0" indent="0" algn="ctr" rtl="0">
              <a:spcBef>
                <a:spcPts val="360"/>
              </a:spcBef>
              <a:spcAft>
                <a:spcPts val="600"/>
              </a:spcAft>
              <a:buClr>
                <a:schemeClr val="accent1"/>
              </a:buClr>
              <a:buFont typeface="Arial"/>
              <a:buNone/>
              <a:defRPr sz="1800" b="0" i="0" u="none" strike="noStrike" cap="none">
                <a:solidFill>
                  <a:srgbClr val="262626"/>
                </a:solidFill>
                <a:latin typeface="Garamond"/>
                <a:ea typeface="Garamond"/>
                <a:cs typeface="Garamond"/>
                <a:sym typeface="Garamond"/>
              </a:defRPr>
            </a:lvl1pPr>
            <a:lvl2pPr marL="457200" marR="0" lvl="1" indent="0" algn="l" rtl="0">
              <a:spcBef>
                <a:spcPts val="240"/>
              </a:spcBef>
              <a:spcAft>
                <a:spcPts val="600"/>
              </a:spcAft>
              <a:buClr>
                <a:schemeClr val="accent1"/>
              </a:buClr>
              <a:buFont typeface="Arial"/>
              <a:buNone/>
              <a:defRPr sz="1200" b="0" i="0" u="none" strike="noStrike" cap="none">
                <a:solidFill>
                  <a:srgbClr val="262626"/>
                </a:solidFill>
                <a:latin typeface="Garamond"/>
                <a:ea typeface="Garamond"/>
                <a:cs typeface="Garamond"/>
                <a:sym typeface="Garamond"/>
              </a:defRPr>
            </a:lvl2pPr>
            <a:lvl3pPr marL="914400" marR="0" lvl="2" indent="0" algn="l" rtl="0">
              <a:spcBef>
                <a:spcPts val="200"/>
              </a:spcBef>
              <a:spcAft>
                <a:spcPts val="600"/>
              </a:spcAft>
              <a:buClr>
                <a:schemeClr val="accent1"/>
              </a:buClr>
              <a:buFont typeface="Arial"/>
              <a:buNone/>
              <a:defRPr sz="1000" b="0" i="0" u="none" strike="noStrike" cap="none">
                <a:solidFill>
                  <a:srgbClr val="262626"/>
                </a:solidFill>
                <a:latin typeface="Garamond"/>
                <a:ea typeface="Garamond"/>
                <a:cs typeface="Garamond"/>
                <a:sym typeface="Garamond"/>
              </a:defRPr>
            </a:lvl3pPr>
            <a:lvl4pPr marL="1371600" marR="0" lvl="3"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4pPr>
            <a:lvl5pPr marL="1828800" marR="0" lvl="4"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5pPr>
            <a:lvl6pPr marL="2286000" marR="0" lvl="5"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6pPr>
            <a:lvl7pPr marL="2743200" marR="0" lvl="6"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7pPr>
            <a:lvl8pPr marL="3200400" marR="0" lvl="7"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8pPr>
            <a:lvl9pPr marL="3657600" marR="0" lvl="8" indent="0" algn="l" rtl="0">
              <a:spcBef>
                <a:spcPts val="180"/>
              </a:spcBef>
              <a:spcAft>
                <a:spcPts val="600"/>
              </a:spcAft>
              <a:buClr>
                <a:schemeClr val="accent1"/>
              </a:buClr>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3" name="Shape 83"/>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84" name="Shape 8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0" y="0"/>
            <a:ext cx="12188824" cy="6856214"/>
            <a:chOff x="0" y="0"/>
            <a:chExt cx="12188824" cy="6856214"/>
          </a:xfrm>
        </p:grpSpPr>
        <p:pic>
          <p:nvPicPr>
            <p:cNvPr id="7" name="Shape 7" descr="HD-PanelContent-V.png"/>
            <p:cNvPicPr preferRelativeResize="0"/>
            <p:nvPr/>
          </p:nvPicPr>
          <p:blipFill rotWithShape="1">
            <a:blip r:embed="rId20">
              <a:alphaModFix/>
            </a:blip>
            <a:srcRect/>
            <a:stretch/>
          </p:blipFill>
          <p:spPr>
            <a:xfrm>
              <a:off x="0" y="0"/>
              <a:ext cx="12188824" cy="6856214"/>
            </a:xfrm>
            <a:prstGeom prst="rect">
              <a:avLst/>
            </a:prstGeom>
            <a:noFill/>
            <a:ln>
              <a:noFill/>
            </a:ln>
          </p:spPr>
        </p:pic>
        <p:sp>
          <p:nvSpPr>
            <p:cNvPr id="8" name="Shape 8"/>
            <p:cNvSpPr/>
            <p:nvPr/>
          </p:nvSpPr>
          <p:spPr>
            <a:xfrm>
              <a:off x="608012" y="609600"/>
              <a:ext cx="10972799" cy="5638800"/>
            </a:xfrm>
            <a:prstGeom prst="rect">
              <a:avLst/>
            </a:prstGeom>
            <a:noFill/>
            <a:ln w="15875" cap="flat" cmpd="sng">
              <a:solidFill>
                <a:schemeClr val="accen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9" name="Shape 9" descr="HDRibbonContent-UniformTrim.png"/>
            <p:cNvPicPr preferRelativeResize="0"/>
            <p:nvPr/>
          </p:nvPicPr>
          <p:blipFill rotWithShape="1">
            <a:blip r:embed="rId21">
              <a:alphaModFix/>
            </a:blip>
            <a:srcRect r="5093"/>
            <a:stretch/>
          </p:blipFill>
          <p:spPr>
            <a:xfrm rot="5400000">
              <a:off x="5706470" y="76264"/>
              <a:ext cx="758951" cy="606425"/>
            </a:xfrm>
            <a:prstGeom prst="rect">
              <a:avLst/>
            </a:prstGeom>
            <a:noFill/>
            <a:ln>
              <a:noFill/>
            </a:ln>
          </p:spPr>
        </p:pic>
        <p:pic>
          <p:nvPicPr>
            <p:cNvPr id="10" name="Shape 10" descr="HDRibbonContent-UniformTrim.png"/>
            <p:cNvPicPr preferRelativeResize="0"/>
            <p:nvPr/>
          </p:nvPicPr>
          <p:blipFill rotWithShape="1">
            <a:blip r:embed="rId21">
              <a:alphaModFix/>
            </a:blip>
            <a:srcRect r="5093"/>
            <a:stretch/>
          </p:blipFill>
          <p:spPr>
            <a:xfrm rot="5400000">
              <a:off x="5706470" y="6173525"/>
              <a:ext cx="758951" cy="606425"/>
            </a:xfrm>
            <a:prstGeom prst="rect">
              <a:avLst/>
            </a:prstGeom>
            <a:noFill/>
            <a:ln>
              <a:noFill/>
            </a:ln>
          </p:spPr>
        </p:pic>
      </p:grpSp>
      <p:sp>
        <p:nvSpPr>
          <p:cNvPr id="11" name="Shape 11"/>
          <p:cNvSpPr txBox="1">
            <a:spLocks noGrp="1"/>
          </p:cNvSpPr>
          <p:nvPr>
            <p:ph type="title"/>
          </p:nvPr>
        </p:nvSpPr>
        <p:spPr>
          <a:xfrm>
            <a:off x="1295401" y="982132"/>
            <a:ext cx="9601196" cy="1303867"/>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295400" y="2556932"/>
            <a:ext cx="9601196" cy="3318936"/>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ftr" idx="11"/>
          </p:nvPr>
        </p:nvSpPr>
        <p:spPr>
          <a:xfrm>
            <a:off x="1295400" y="5969000"/>
            <a:ext cx="7305900" cy="279399"/>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00" b="0" i="0" u="none" strike="noStrike" cap="none">
                <a:solidFill>
                  <a:schemeClr val="dk1"/>
                </a:solidFill>
                <a:latin typeface="Garamond"/>
                <a:ea typeface="Garamond"/>
                <a:cs typeface="Garamond"/>
                <a:sym typeface="Garamond"/>
              </a:rPr>
              <a:t>‹#›</a:t>
            </a:fld>
            <a:endParaRPr lang="en-US" sz="1000" b="0" i="0" u="none" strike="noStrike" cap="none">
              <a:solidFill>
                <a:schemeClr val="dk1"/>
              </a:solidFill>
              <a:latin typeface="Garamond"/>
              <a:ea typeface="Garamond"/>
              <a:cs typeface="Garamond"/>
              <a:sym typeface="Garamon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Revision</a:t>
            </a:r>
          </a:p>
        </p:txBody>
      </p:sp>
      <p:sp>
        <p:nvSpPr>
          <p:cNvPr id="152" name="Shape 152"/>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800" b="0" i="0" u="none" strike="noStrike" cap="none">
                <a:solidFill>
                  <a:srgbClr val="262626"/>
                </a:solidFill>
                <a:latin typeface="Garamond"/>
                <a:ea typeface="Garamond"/>
                <a:cs typeface="Garamond"/>
                <a:sym typeface="Garamond"/>
              </a:rPr>
              <a:t>Revision involves changing the content of your draft</a:t>
            </a:r>
          </a:p>
          <a:p>
            <a:pPr marL="285750" marR="0" lvl="0" indent="-285750" algn="l" rtl="0">
              <a:spcBef>
                <a:spcPts val="1160"/>
              </a:spcBef>
              <a:spcAft>
                <a:spcPts val="0"/>
              </a:spcAft>
              <a:buClr>
                <a:schemeClr val="accent1"/>
              </a:buClr>
              <a:buSzPct val="115000"/>
              <a:buFont typeface="Arial"/>
              <a:buChar char="•"/>
            </a:pPr>
            <a:r>
              <a:rPr lang="en-US" sz="2800" b="0" i="0" u="none" strike="noStrike" cap="none">
                <a:solidFill>
                  <a:srgbClr val="262626"/>
                </a:solidFill>
                <a:latin typeface="Garamond"/>
                <a:ea typeface="Garamond"/>
                <a:cs typeface="Garamond"/>
                <a:sym typeface="Garamond"/>
              </a:rPr>
              <a:t>It needs to be done before proofreading</a:t>
            </a:r>
          </a:p>
          <a:p>
            <a:pPr marL="285750" marR="0" lvl="0" indent="-285750" algn="l" rtl="0">
              <a:spcBef>
                <a:spcPts val="1160"/>
              </a:spcBef>
              <a:spcAft>
                <a:spcPts val="0"/>
              </a:spcAft>
              <a:buClr>
                <a:schemeClr val="accent1"/>
              </a:buClr>
              <a:buSzPct val="115000"/>
              <a:buFont typeface="Arial"/>
              <a:buChar char="•"/>
            </a:pPr>
            <a:r>
              <a:rPr lang="en-US" sz="2800" b="0" i="0" u="none" strike="noStrike" cap="none">
                <a:solidFill>
                  <a:srgbClr val="262626"/>
                </a:solidFill>
                <a:latin typeface="Garamond"/>
                <a:ea typeface="Garamond"/>
                <a:cs typeface="Garamond"/>
                <a:sym typeface="Garamond"/>
              </a:rPr>
              <a:t>There are many possible ways to revise  - today we are going to learn several by using this 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500"/>
                                        <p:tgtEl>
                                          <p:spTgt spid="15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2">
                                            <p:txEl>
                                              <p:pRg st="0" end="0"/>
                                            </p:txEl>
                                          </p:spTgt>
                                        </p:tgtEl>
                                        <p:attrNameLst>
                                          <p:attrName>style.visibility</p:attrName>
                                        </p:attrNameLst>
                                      </p:cBhvr>
                                      <p:to>
                                        <p:strVal val="visible"/>
                                      </p:to>
                                    </p:set>
                                    <p:anim calcmode="lin" valueType="num">
                                      <p:cBhvr additive="base">
                                        <p:cTn id="12" dur="500"/>
                                        <p:tgtEl>
                                          <p:spTgt spid="1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2">
                                            <p:txEl>
                                              <p:pRg st="1" end="1"/>
                                            </p:txEl>
                                          </p:spTgt>
                                        </p:tgtEl>
                                        <p:attrNameLst>
                                          <p:attrName>style.visibility</p:attrName>
                                        </p:attrNameLst>
                                      </p:cBhvr>
                                      <p:to>
                                        <p:strVal val="visible"/>
                                      </p:to>
                                    </p:set>
                                    <p:anim calcmode="lin" valueType="num">
                                      <p:cBhvr additive="base">
                                        <p:cTn id="17" dur="500"/>
                                        <p:tgtEl>
                                          <p:spTgt spid="1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2">
                                            <p:txEl>
                                              <p:pRg st="2" end="2"/>
                                            </p:txEl>
                                          </p:spTgt>
                                        </p:tgtEl>
                                        <p:attrNameLst>
                                          <p:attrName>style.visibility</p:attrName>
                                        </p:attrNameLst>
                                      </p:cBhvr>
                                      <p:to>
                                        <p:strVal val="visible"/>
                                      </p:to>
                                    </p:set>
                                    <p:anim calcmode="lin" valueType="num">
                                      <p:cBhvr additive="base">
                                        <p:cTn id="22" dur="500"/>
                                        <p:tgtEl>
                                          <p:spTgt spid="1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No More Contractions</a:t>
            </a:r>
          </a:p>
        </p:txBody>
      </p:sp>
      <p:sp>
        <p:nvSpPr>
          <p:cNvPr id="207" name="Shape 207"/>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400" b="0" i="0" u="none" strike="noStrike" cap="none">
                <a:solidFill>
                  <a:srgbClr val="262626"/>
                </a:solidFill>
                <a:latin typeface="Garamond"/>
                <a:ea typeface="Garamond"/>
                <a:cs typeface="Garamond"/>
                <a:sym typeface="Garamond"/>
              </a:rPr>
              <a:t>For #</a:t>
            </a:r>
            <a:r>
              <a:rPr lang="en-US"/>
              <a:t>13</a:t>
            </a:r>
            <a:r>
              <a:rPr lang="en-US" sz="2400" b="0" i="0" u="none" strike="noStrike" cap="none">
                <a:solidFill>
                  <a:srgbClr val="262626"/>
                </a:solidFill>
                <a:latin typeface="Garamond"/>
                <a:ea typeface="Garamond"/>
                <a:cs typeface="Garamond"/>
                <a:sym typeface="Garamond"/>
              </a:rPr>
              <a:t> – get out a </a:t>
            </a:r>
            <a:r>
              <a:rPr lang="en-US" sz="2400" b="0" i="0" u="none" strike="noStrike" cap="none">
                <a:solidFill>
                  <a:srgbClr val="00B050"/>
                </a:solidFill>
                <a:latin typeface="Garamond"/>
                <a:ea typeface="Garamond"/>
                <a:cs typeface="Garamond"/>
                <a:sym typeface="Garamond"/>
              </a:rPr>
              <a:t>GREEN</a:t>
            </a:r>
            <a:r>
              <a:rPr lang="en-US" sz="2400" b="0" i="0" u="none" strike="noStrike" cap="none">
                <a:solidFill>
                  <a:srgbClr val="262626"/>
                </a:solidFill>
                <a:latin typeface="Garamond"/>
                <a:ea typeface="Garamond"/>
                <a:cs typeface="Garamond"/>
                <a:sym typeface="Garamond"/>
              </a:rPr>
              <a:t> pen, marker or highlighter </a:t>
            </a:r>
          </a:p>
          <a:p>
            <a:pPr marL="742950" marR="0" lvl="1" indent="-285750" algn="l" rtl="0">
              <a:spcBef>
                <a:spcPts val="1000"/>
              </a:spcBef>
              <a:spcAft>
                <a:spcPts val="0"/>
              </a:spcAft>
              <a:buClr>
                <a:schemeClr val="accent1"/>
              </a:buClr>
              <a:buSzPct val="115000"/>
              <a:buFont typeface="Arial"/>
              <a:buChar char="•"/>
            </a:pPr>
            <a:r>
              <a:rPr lang="en-US" sz="2000" b="0" i="0" u="none" strike="noStrike" cap="none">
                <a:solidFill>
                  <a:srgbClr val="00B050"/>
                </a:solidFill>
                <a:latin typeface="Garamond"/>
                <a:ea typeface="Garamond"/>
                <a:cs typeface="Garamond"/>
                <a:sym typeface="Garamond"/>
              </a:rPr>
              <a:t>BOX</a:t>
            </a:r>
            <a:r>
              <a:rPr lang="en-US" sz="2000" b="0" i="0" u="none" strike="noStrike" cap="none">
                <a:solidFill>
                  <a:srgbClr val="262626"/>
                </a:solidFill>
                <a:latin typeface="Garamond"/>
                <a:ea typeface="Garamond"/>
                <a:cs typeface="Garamond"/>
                <a:sym typeface="Garamond"/>
              </a:rPr>
              <a:t> all of the contractions:  can’t, won’t, wasn’t, didn’t, </a:t>
            </a:r>
          </a:p>
          <a:p>
            <a:pPr marL="742950" marR="0" lvl="1" indent="-285750" algn="l" rtl="0">
              <a:spcBef>
                <a:spcPts val="1000"/>
              </a:spcBef>
              <a:spcAft>
                <a:spcPts val="0"/>
              </a:spcAft>
              <a:buClr>
                <a:schemeClr val="accent1"/>
              </a:buClr>
              <a:buSzPct val="115000"/>
              <a:buFont typeface="Arial"/>
              <a:buChar char="•"/>
            </a:pPr>
            <a:r>
              <a:rPr lang="en-US" sz="2000" b="0" i="0" u="none" strike="noStrike" cap="none">
                <a:solidFill>
                  <a:srgbClr val="262626"/>
                </a:solidFill>
                <a:latin typeface="Garamond"/>
                <a:ea typeface="Garamond"/>
                <a:cs typeface="Garamond"/>
                <a:sym typeface="Garamond"/>
              </a:rPr>
              <a:t>Fix these by using the complete form of the words:  cannot, will not, was not, did not</a:t>
            </a:r>
          </a:p>
          <a:p>
            <a:pPr marL="285750" marR="0" lvl="0" indent="-285750" algn="l" rtl="0">
              <a:spcBef>
                <a:spcPts val="1080"/>
              </a:spcBef>
              <a:spcAft>
                <a:spcPts val="0"/>
              </a:spcAft>
              <a:buClr>
                <a:schemeClr val="accent1"/>
              </a:buClr>
              <a:buSzPct val="115000"/>
              <a:buFont typeface="Arial"/>
              <a:buChar char="•"/>
            </a:pPr>
            <a:r>
              <a:rPr lang="en-US" sz="2400" b="0" i="0" u="none" strike="noStrike" cap="none">
                <a:solidFill>
                  <a:srgbClr val="262626"/>
                </a:solidFill>
                <a:latin typeface="Garamond"/>
                <a:ea typeface="Garamond"/>
                <a:cs typeface="Garamond"/>
                <a:sym typeface="Garamond"/>
              </a:rPr>
              <a:t>For #1</a:t>
            </a:r>
            <a:r>
              <a:rPr lang="en-US"/>
              <a:t>4</a:t>
            </a:r>
            <a:r>
              <a:rPr lang="en-US" sz="2400" b="0" i="0" u="none" strike="noStrike" cap="none">
                <a:solidFill>
                  <a:srgbClr val="262626"/>
                </a:solidFill>
                <a:latin typeface="Garamond"/>
                <a:ea typeface="Garamond"/>
                <a:cs typeface="Garamond"/>
                <a:sym typeface="Garamond"/>
              </a:rPr>
              <a:t> – get out a </a:t>
            </a:r>
            <a:r>
              <a:rPr lang="en-US" sz="2400" b="0" i="0" u="none" strike="noStrike" cap="none">
                <a:solidFill>
                  <a:srgbClr val="0070C0"/>
                </a:solidFill>
                <a:latin typeface="Garamond"/>
                <a:ea typeface="Garamond"/>
                <a:cs typeface="Garamond"/>
                <a:sym typeface="Garamond"/>
              </a:rPr>
              <a:t>BLUE</a:t>
            </a:r>
            <a:r>
              <a:rPr lang="en-US" sz="2400" b="0" i="0" u="none" strike="noStrike" cap="none">
                <a:solidFill>
                  <a:srgbClr val="262626"/>
                </a:solidFill>
                <a:latin typeface="Garamond"/>
                <a:ea typeface="Garamond"/>
                <a:cs typeface="Garamond"/>
                <a:sym typeface="Garamond"/>
              </a:rPr>
              <a:t> pen, marker or highlighter</a:t>
            </a:r>
          </a:p>
          <a:p>
            <a:pPr marL="742950" marR="0" lvl="1" indent="-285750" algn="l" rtl="0">
              <a:spcBef>
                <a:spcPts val="1000"/>
              </a:spcBef>
              <a:spcAft>
                <a:spcPts val="0"/>
              </a:spcAft>
              <a:buClr>
                <a:schemeClr val="accent1"/>
              </a:buClr>
              <a:buSzPct val="115000"/>
              <a:buFont typeface="Arial"/>
              <a:buChar char="•"/>
            </a:pPr>
            <a:r>
              <a:rPr lang="en-US" sz="2000" b="0" i="0" u="none" strike="noStrike" cap="none">
                <a:solidFill>
                  <a:srgbClr val="0070C0"/>
                </a:solidFill>
                <a:latin typeface="Garamond"/>
                <a:ea typeface="Garamond"/>
                <a:cs typeface="Garamond"/>
                <a:sym typeface="Garamond"/>
              </a:rPr>
              <a:t>Box</a:t>
            </a:r>
            <a:r>
              <a:rPr lang="en-US" sz="2000" b="0" i="0" u="none" strike="noStrike" cap="none">
                <a:solidFill>
                  <a:srgbClr val="262626"/>
                </a:solidFill>
                <a:latin typeface="Garamond"/>
                <a:ea typeface="Garamond"/>
                <a:cs typeface="Garamond"/>
                <a:sym typeface="Garamond"/>
              </a:rPr>
              <a:t> all the slang words: gonna, cuz, tho, aint, bro</a:t>
            </a:r>
          </a:p>
          <a:p>
            <a:pPr marL="742950" marR="0" lvl="1" indent="-285750" algn="l" rtl="0">
              <a:spcBef>
                <a:spcPts val="1000"/>
              </a:spcBef>
              <a:spcAft>
                <a:spcPts val="0"/>
              </a:spcAft>
              <a:buClr>
                <a:schemeClr val="accent1"/>
              </a:buClr>
              <a:buSzPct val="115000"/>
              <a:buFont typeface="Arial"/>
              <a:buChar char="•"/>
            </a:pPr>
            <a:r>
              <a:rPr lang="en-US" sz="2000" b="0" i="0" u="none" strike="noStrike" cap="none">
                <a:solidFill>
                  <a:srgbClr val="262626"/>
                </a:solidFill>
                <a:latin typeface="Garamond"/>
                <a:ea typeface="Garamond"/>
                <a:cs typeface="Garamond"/>
                <a:sym typeface="Garamond"/>
              </a:rPr>
              <a:t>Replace these with complete forms:  going to, because, though, is not, brother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Effect transition="in" filter="fade">
                                      <p:cBhvr>
                                        <p:cTn id="12" dur="2000"/>
                                        <p:tgtEl>
                                          <p:spTgt spid="2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7">
                                            <p:txEl>
                                              <p:pRg st="1" end="1"/>
                                            </p:txEl>
                                          </p:spTgt>
                                        </p:tgtEl>
                                        <p:attrNameLst>
                                          <p:attrName>style.visibility</p:attrName>
                                        </p:attrNameLst>
                                      </p:cBhvr>
                                      <p:to>
                                        <p:strVal val="visible"/>
                                      </p:to>
                                    </p:set>
                                    <p:animEffect transition="in" filter="fade">
                                      <p:cBhvr>
                                        <p:cTn id="17" dur="2000"/>
                                        <p:tgtEl>
                                          <p:spTgt spid="2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xEl>
                                              <p:pRg st="2" end="2"/>
                                            </p:txEl>
                                          </p:spTgt>
                                        </p:tgtEl>
                                        <p:attrNameLst>
                                          <p:attrName>style.visibility</p:attrName>
                                        </p:attrNameLst>
                                      </p:cBhvr>
                                      <p:to>
                                        <p:strVal val="visible"/>
                                      </p:to>
                                    </p:set>
                                    <p:animEffect transition="in" filter="fade">
                                      <p:cBhvr>
                                        <p:cTn id="22" dur="2000"/>
                                        <p:tgtEl>
                                          <p:spTgt spid="2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7">
                                            <p:txEl>
                                              <p:pRg st="3" end="3"/>
                                            </p:txEl>
                                          </p:spTgt>
                                        </p:tgtEl>
                                        <p:attrNameLst>
                                          <p:attrName>style.visibility</p:attrName>
                                        </p:attrNameLst>
                                      </p:cBhvr>
                                      <p:to>
                                        <p:strVal val="visible"/>
                                      </p:to>
                                    </p:set>
                                    <p:animEffect transition="in" filter="fade">
                                      <p:cBhvr>
                                        <p:cTn id="27" dur="2000"/>
                                        <p:tgtEl>
                                          <p:spTgt spid="2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7">
                                            <p:txEl>
                                              <p:pRg st="4" end="4"/>
                                            </p:txEl>
                                          </p:spTgt>
                                        </p:tgtEl>
                                        <p:attrNameLst>
                                          <p:attrName>style.visibility</p:attrName>
                                        </p:attrNameLst>
                                      </p:cBhvr>
                                      <p:to>
                                        <p:strVal val="visible"/>
                                      </p:to>
                                    </p:set>
                                    <p:animEffect transition="in" filter="fade">
                                      <p:cBhvr>
                                        <p:cTn id="32" dur="2000"/>
                                        <p:tgtEl>
                                          <p:spTgt spid="2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7">
                                            <p:txEl>
                                              <p:pRg st="5" end="5"/>
                                            </p:txEl>
                                          </p:spTgt>
                                        </p:tgtEl>
                                        <p:attrNameLst>
                                          <p:attrName>style.visibility</p:attrName>
                                        </p:attrNameLst>
                                      </p:cBhvr>
                                      <p:to>
                                        <p:strVal val="visible"/>
                                      </p:to>
                                    </p:set>
                                    <p:animEffect transition="in" filter="fade">
                                      <p:cBhvr>
                                        <p:cTn id="37" dur="2000"/>
                                        <p:tgtEl>
                                          <p:spTgt spid="2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Now to Basic Grammar</a:t>
            </a:r>
          </a:p>
        </p:txBody>
      </p:sp>
      <p:sp>
        <p:nvSpPr>
          <p:cNvPr id="213" name="Shape 213"/>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42570" algn="l" rtl="0">
              <a:spcBef>
                <a:spcPts val="0"/>
              </a:spcBef>
              <a:spcAft>
                <a:spcPts val="0"/>
              </a:spcAft>
              <a:buClr>
                <a:schemeClr val="accent1"/>
              </a:buClr>
              <a:buSzPct val="100000"/>
              <a:buFont typeface="Arial"/>
              <a:buChar char="•"/>
            </a:pPr>
            <a:r>
              <a:rPr lang="en-US" sz="3000" b="0" i="0" u="none" strike="noStrike" cap="none">
                <a:solidFill>
                  <a:srgbClr val="262626"/>
                </a:solidFill>
                <a:latin typeface="Garamond"/>
                <a:ea typeface="Garamond"/>
                <a:cs typeface="Garamond"/>
                <a:sym typeface="Garamond"/>
              </a:rPr>
              <a:t>#1</a:t>
            </a:r>
            <a:r>
              <a:rPr lang="en-US" sz="3000"/>
              <a:t>5</a:t>
            </a:r>
            <a:r>
              <a:rPr lang="en-US" sz="3000" b="0" i="0" u="none" strike="noStrike" cap="none">
                <a:solidFill>
                  <a:srgbClr val="262626"/>
                </a:solidFill>
                <a:latin typeface="Garamond"/>
                <a:ea typeface="Garamond"/>
                <a:cs typeface="Garamond"/>
                <a:sym typeface="Garamond"/>
              </a:rPr>
              <a:t> – Make sure all sentences begin with a capital letter.</a:t>
            </a:r>
          </a:p>
          <a:p>
            <a:pPr marL="1200150" marR="0" lvl="2" indent="-242569" algn="l" rtl="0">
              <a:spcBef>
                <a:spcPts val="1240"/>
              </a:spcBef>
              <a:spcAft>
                <a:spcPts val="0"/>
              </a:spcAft>
              <a:buClr>
                <a:schemeClr val="accent1"/>
              </a:buClr>
              <a:buSzPct val="100000"/>
              <a:buFont typeface="Arial"/>
              <a:buChar char="•"/>
            </a:pPr>
            <a:r>
              <a:rPr lang="en-US" sz="3000" b="0" i="0" u="none" strike="noStrike" cap="none">
                <a:solidFill>
                  <a:srgbClr val="262626"/>
                </a:solidFill>
                <a:latin typeface="Garamond"/>
                <a:ea typeface="Garamond"/>
                <a:cs typeface="Garamond"/>
                <a:sym typeface="Garamond"/>
              </a:rPr>
              <a:t>Check for any other words that need to start with capitals – Proper Names of people and places.</a:t>
            </a:r>
          </a:p>
          <a:p>
            <a:pPr marL="285750" marR="0" lvl="0" indent="-227965" algn="l" rtl="0">
              <a:spcBef>
                <a:spcPts val="1280"/>
              </a:spcBef>
              <a:spcAft>
                <a:spcPts val="0"/>
              </a:spcAft>
              <a:buClr>
                <a:schemeClr val="accent1"/>
              </a:buClr>
              <a:buSzPct val="100000"/>
              <a:buFont typeface="Arial"/>
              <a:buChar char="•"/>
            </a:pPr>
            <a:r>
              <a:rPr lang="en-US" sz="3000" b="0" i="0" u="none" strike="noStrike" cap="none">
                <a:solidFill>
                  <a:srgbClr val="262626"/>
                </a:solidFill>
                <a:latin typeface="Garamond"/>
                <a:ea typeface="Garamond"/>
                <a:cs typeface="Garamond"/>
                <a:sym typeface="Garamond"/>
              </a:rPr>
              <a:t>#1</a:t>
            </a:r>
            <a:r>
              <a:rPr lang="en-US" sz="3000"/>
              <a:t>6</a:t>
            </a:r>
            <a:r>
              <a:rPr lang="en-US" sz="3000" b="0" i="0" u="none" strike="noStrike" cap="none">
                <a:solidFill>
                  <a:srgbClr val="262626"/>
                </a:solidFill>
                <a:latin typeface="Garamond"/>
                <a:ea typeface="Garamond"/>
                <a:cs typeface="Garamond"/>
                <a:sym typeface="Garamond"/>
              </a:rPr>
              <a:t> – Make sure all sentences end with the correct end mark.  </a:t>
            </a:r>
          </a:p>
          <a:p>
            <a:pPr marL="285750" marR="0" lvl="0" indent="-227965" algn="l" rtl="0">
              <a:spcBef>
                <a:spcPts val="1280"/>
              </a:spcBef>
              <a:spcAft>
                <a:spcPts val="0"/>
              </a:spcAft>
              <a:buClr>
                <a:schemeClr val="accent1"/>
              </a:buClr>
              <a:buSzPct val="100000"/>
              <a:buFont typeface="Arial"/>
              <a:buChar char="•"/>
            </a:pPr>
            <a:r>
              <a:rPr lang="en-US" sz="3000"/>
              <a:t>#17 – Make sure there is a space after every punctuation mark.</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xEl>
                                              <p:pRg st="0" end="0"/>
                                            </p:txEl>
                                          </p:spTgt>
                                        </p:tgtEl>
                                        <p:attrNameLst>
                                          <p:attrName>style.visibility</p:attrName>
                                        </p:attrNameLst>
                                      </p:cBhvr>
                                      <p:to>
                                        <p:strVal val="visible"/>
                                      </p:to>
                                    </p:set>
                                    <p:animEffect transition="in" filter="fade">
                                      <p:cBhvr>
                                        <p:cTn id="12" dur="500"/>
                                        <p:tgtEl>
                                          <p:spTgt spid="2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xEl>
                                              <p:pRg st="1" end="1"/>
                                            </p:txEl>
                                          </p:spTgt>
                                        </p:tgtEl>
                                        <p:attrNameLst>
                                          <p:attrName>style.visibility</p:attrName>
                                        </p:attrNameLst>
                                      </p:cBhvr>
                                      <p:to>
                                        <p:strVal val="visible"/>
                                      </p:to>
                                    </p:set>
                                    <p:animEffect transition="in" filter="fade">
                                      <p:cBhvr>
                                        <p:cTn id="17" dur="500"/>
                                        <p:tgtEl>
                                          <p:spTgt spid="2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xEl>
                                              <p:pRg st="2" end="2"/>
                                            </p:txEl>
                                          </p:spTgt>
                                        </p:tgtEl>
                                        <p:attrNameLst>
                                          <p:attrName>style.visibility</p:attrName>
                                        </p:attrNameLst>
                                      </p:cBhvr>
                                      <p:to>
                                        <p:strVal val="visible"/>
                                      </p:to>
                                    </p:set>
                                    <p:animEffect transition="in" filter="fade">
                                      <p:cBhvr>
                                        <p:cTn id="22" dur="500"/>
                                        <p:tgtEl>
                                          <p:spTgt spid="2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3">
                                            <p:txEl>
                                              <p:pRg st="3" end="3"/>
                                            </p:txEl>
                                          </p:spTgt>
                                        </p:tgtEl>
                                        <p:attrNameLst>
                                          <p:attrName>style.visibility</p:attrName>
                                        </p:attrNameLst>
                                      </p:cBhvr>
                                      <p:to>
                                        <p:strVal val="visible"/>
                                      </p:to>
                                    </p:set>
                                    <p:animEffect transition="in" filter="fade">
                                      <p:cBhvr>
                                        <p:cTn id="27" dur="500"/>
                                        <p:tgtEl>
                                          <p:spTgt spid="2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Your Title</a:t>
            </a:r>
          </a:p>
        </p:txBody>
      </p:sp>
      <p:sp>
        <p:nvSpPr>
          <p:cNvPr id="219" name="Shape 219"/>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3600" b="0" i="0" u="none" strike="noStrike" cap="none">
                <a:solidFill>
                  <a:srgbClr val="262626"/>
                </a:solidFill>
                <a:latin typeface="Garamond"/>
                <a:ea typeface="Garamond"/>
                <a:cs typeface="Garamond"/>
                <a:sym typeface="Garamond"/>
              </a:rPr>
              <a:t>#1</a:t>
            </a:r>
            <a:r>
              <a:rPr lang="en-US" sz="3600"/>
              <a:t>8</a:t>
            </a:r>
            <a:r>
              <a:rPr lang="en-US" sz="3600" b="0" i="0" u="none" strike="noStrike" cap="none">
                <a:solidFill>
                  <a:srgbClr val="262626"/>
                </a:solidFill>
                <a:latin typeface="Garamond"/>
                <a:ea typeface="Garamond"/>
                <a:cs typeface="Garamond"/>
                <a:sym typeface="Garamond"/>
              </a:rPr>
              <a:t> – Your centered title should reflect the focus of your story.  Each main word in the title should be capitalized</a:t>
            </a:r>
            <a:r>
              <a:rPr lang="en-US" sz="3600"/>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0" end="0"/>
                                            </p:txEl>
                                          </p:spTgt>
                                        </p:tgtEl>
                                        <p:attrNameLst>
                                          <p:attrName>style.visibility</p:attrName>
                                        </p:attrNameLst>
                                      </p:cBhvr>
                                      <p:to>
                                        <p:strVal val="visible"/>
                                      </p:to>
                                    </p:set>
                                    <p:animEffect transition="in" filter="fade">
                                      <p:cBhvr>
                                        <p:cTn id="12" dur="1000"/>
                                        <p:tgtEl>
                                          <p:spTgt spid="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FORMATTING</a:t>
            </a:r>
          </a:p>
        </p:txBody>
      </p:sp>
      <p:sp>
        <p:nvSpPr>
          <p:cNvPr id="225" name="Shape 225"/>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l" rtl="0">
              <a:lnSpc>
                <a:spcPct val="90000"/>
              </a:lnSpc>
              <a:spcBef>
                <a:spcPts val="0"/>
              </a:spcBef>
              <a:spcAft>
                <a:spcPts val="0"/>
              </a:spcAft>
              <a:buClr>
                <a:schemeClr val="accent1"/>
              </a:buClr>
              <a:buSzPct val="115000"/>
              <a:buFont typeface="Arial"/>
              <a:buChar char="•"/>
            </a:pPr>
            <a:r>
              <a:rPr lang="en-US" sz="3600" b="0" i="0" u="none" strike="noStrike" cap="none">
                <a:solidFill>
                  <a:srgbClr val="262626"/>
                </a:solidFill>
                <a:latin typeface="Garamond"/>
                <a:ea typeface="Garamond"/>
                <a:cs typeface="Garamond"/>
                <a:sym typeface="Garamond"/>
              </a:rPr>
              <a:t>#</a:t>
            </a:r>
            <a:r>
              <a:rPr lang="en-US" sz="3600"/>
              <a:t>19 - Review the handout about formatting. Complete the check boxes on the checklist.</a:t>
            </a:r>
          </a:p>
          <a:p>
            <a:pPr marL="285750" marR="0" lvl="0" indent="-285750" algn="l" rtl="0">
              <a:lnSpc>
                <a:spcPct val="90000"/>
              </a:lnSpc>
              <a:spcBef>
                <a:spcPts val="1080"/>
              </a:spcBef>
              <a:spcAft>
                <a:spcPts val="0"/>
              </a:spcAft>
              <a:buClr>
                <a:schemeClr val="accent1"/>
              </a:buClr>
              <a:buSzPct val="115000"/>
              <a:buFont typeface="Arial"/>
              <a:buNone/>
            </a:pPr>
            <a:endParaRPr sz="2400" b="0" i="0" u="none" strike="noStrike" cap="none">
              <a:solidFill>
                <a:srgbClr val="262626"/>
              </a:solidFill>
              <a:latin typeface="Garamond"/>
              <a:ea typeface="Garamond"/>
              <a:cs typeface="Garamond"/>
              <a:sym typeface="Garamond"/>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2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
                                            <p:txEl>
                                              <p:pRg st="0" end="0"/>
                                            </p:txEl>
                                          </p:spTgt>
                                        </p:tgtEl>
                                        <p:attrNameLst>
                                          <p:attrName>style.visibility</p:attrName>
                                        </p:attrNameLst>
                                      </p:cBhvr>
                                      <p:to>
                                        <p:strVal val="visible"/>
                                      </p:to>
                                    </p:set>
                                    <p:anim calcmode="lin" valueType="num">
                                      <p:cBhvr additive="base">
                                        <p:cTn id="12" dur="500"/>
                                        <p:tgtEl>
                                          <p:spTgt spid="2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
                                            <p:txEl>
                                              <p:pRg st="1" end="1"/>
                                            </p:txEl>
                                          </p:spTgt>
                                        </p:tgtEl>
                                        <p:attrNameLst>
                                          <p:attrName>style.visibility</p:attrName>
                                        </p:attrNameLst>
                                      </p:cBhvr>
                                      <p:to>
                                        <p:strVal val="visible"/>
                                      </p:to>
                                    </p:set>
                                    <p:anim calcmode="lin" valueType="num">
                                      <p:cBhvr additive="base">
                                        <p:cTn id="17" dur="500"/>
                                        <p:tgtEl>
                                          <p:spTgt spid="2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That’s It !</a:t>
            </a:r>
          </a:p>
        </p:txBody>
      </p:sp>
      <p:sp>
        <p:nvSpPr>
          <p:cNvPr id="231" name="Shape 231"/>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ctr" rtl="0">
              <a:spcBef>
                <a:spcPts val="0"/>
              </a:spcBef>
              <a:spcAft>
                <a:spcPts val="0"/>
              </a:spcAft>
              <a:buClr>
                <a:schemeClr val="accent1"/>
              </a:buClr>
              <a:buSzPct val="115000"/>
              <a:buFont typeface="Arial"/>
              <a:buChar char="•"/>
            </a:pPr>
            <a:r>
              <a:rPr lang="en-US" sz="4000" b="0" i="0" u="none" strike="noStrike" cap="none">
                <a:solidFill>
                  <a:srgbClr val="262626"/>
                </a:solidFill>
                <a:latin typeface="Garamond"/>
                <a:ea typeface="Garamond"/>
                <a:cs typeface="Garamond"/>
                <a:sym typeface="Garamond"/>
              </a:rPr>
              <a:t>Once you have accurately checked everything off your checklist, you are ready for the next step!</a:t>
            </a:r>
          </a:p>
          <a:p>
            <a:pPr marL="0" marR="0" lvl="0" indent="0" algn="ctr" rtl="0">
              <a:spcBef>
                <a:spcPts val="1400"/>
              </a:spcBef>
              <a:spcAft>
                <a:spcPts val="0"/>
              </a:spcAft>
              <a:buClr>
                <a:schemeClr val="accent1"/>
              </a:buClr>
              <a:buSzPct val="25000"/>
              <a:buFont typeface="Arial"/>
              <a:buNone/>
            </a:pPr>
            <a:endParaRPr sz="4000" b="0" i="0" u="none" strike="noStrike" cap="none">
              <a:solidFill>
                <a:srgbClr val="262626"/>
              </a:solidFill>
              <a:latin typeface="Garamond"/>
              <a:ea typeface="Garamond"/>
              <a:cs typeface="Garamond"/>
              <a:sym typeface="Garamond"/>
            </a:endParaRPr>
          </a:p>
          <a:p>
            <a:pPr marL="285750" marR="0" lvl="0" indent="-285750" algn="ctr" rtl="0">
              <a:spcBef>
                <a:spcPts val="1400"/>
              </a:spcBef>
              <a:spcAft>
                <a:spcPts val="0"/>
              </a:spcAft>
              <a:buClr>
                <a:schemeClr val="accent1"/>
              </a:buClr>
              <a:buSzPct val="115000"/>
              <a:buFont typeface="Arial"/>
              <a:buNone/>
            </a:pPr>
            <a:endParaRPr sz="4000" b="0" i="0" u="none" strike="noStrike" cap="none">
              <a:solidFill>
                <a:srgbClr val="262626"/>
              </a:solidFill>
              <a:latin typeface="Garamond"/>
              <a:ea typeface="Garamond"/>
              <a:cs typeface="Garamond"/>
              <a:sym typeface="Garamond"/>
            </a:endParaRPr>
          </a:p>
          <a:p>
            <a:pPr marL="0" marR="0" lvl="0" indent="0" algn="ctr" rtl="0">
              <a:spcBef>
                <a:spcPts val="108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822"/>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31">
                                            <p:txEl>
                                              <p:pRg st="0" end="0"/>
                                            </p:txEl>
                                          </p:spTgt>
                                        </p:tgtEl>
                                        <p:attrNameLst>
                                          <p:attrName>style.visibility</p:attrName>
                                        </p:attrNameLst>
                                      </p:cBhvr>
                                      <p:to>
                                        <p:strVal val="visible"/>
                                      </p:to>
                                    </p:set>
                                    <p:anim calcmode="lin" valueType="num">
                                      <p:cBhvr additive="base">
                                        <p:cTn id="12" dur="500"/>
                                        <p:tgtEl>
                                          <p:spTgt spid="231">
                                            <p:txEl>
                                              <p:pRg st="0" end="0"/>
                                            </p:txEl>
                                          </p:spTgt>
                                        </p:tgtEl>
                                        <p:attrNameLst>
                                          <p:attrName>ppt_w</p:attrName>
                                        </p:attrNameLst>
                                      </p:cBhvr>
                                      <p:tavLst>
                                        <p:tav tm="0">
                                          <p:val>
                                            <p:strVal val="0"/>
                                          </p:val>
                                        </p:tav>
                                        <p:tav tm="100000">
                                          <p:val>
                                            <p:strVal val="#ppt_w"/>
                                          </p:val>
                                        </p:tav>
                                      </p:tavLst>
                                    </p:anim>
                                    <p:anim calcmode="lin" valueType="num">
                                      <p:cBhvr additive="base">
                                        <p:cTn id="13" dur="500"/>
                                        <p:tgtEl>
                                          <p:spTgt spid="23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31">
                                            <p:txEl>
                                              <p:pRg st="1" end="1"/>
                                            </p:txEl>
                                          </p:spTgt>
                                        </p:tgtEl>
                                        <p:attrNameLst>
                                          <p:attrName>style.visibility</p:attrName>
                                        </p:attrNameLst>
                                      </p:cBhvr>
                                      <p:to>
                                        <p:strVal val="visible"/>
                                      </p:to>
                                    </p:set>
                                    <p:anim calcmode="lin" valueType="num">
                                      <p:cBhvr additive="base">
                                        <p:cTn id="18" dur="500"/>
                                        <p:tgtEl>
                                          <p:spTgt spid="231">
                                            <p:txEl>
                                              <p:pRg st="1" end="1"/>
                                            </p:txEl>
                                          </p:spTgt>
                                        </p:tgtEl>
                                        <p:attrNameLst>
                                          <p:attrName>ppt_w</p:attrName>
                                        </p:attrNameLst>
                                      </p:cBhvr>
                                      <p:tavLst>
                                        <p:tav tm="0">
                                          <p:val>
                                            <p:strVal val="0"/>
                                          </p:val>
                                        </p:tav>
                                        <p:tav tm="100000">
                                          <p:val>
                                            <p:strVal val="#ppt_w"/>
                                          </p:val>
                                        </p:tav>
                                      </p:tavLst>
                                    </p:anim>
                                    <p:anim calcmode="lin" valueType="num">
                                      <p:cBhvr additive="base">
                                        <p:cTn id="19" dur="500"/>
                                        <p:tgtEl>
                                          <p:spTgt spid="231">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31">
                                            <p:txEl>
                                              <p:pRg st="2" end="2"/>
                                            </p:txEl>
                                          </p:spTgt>
                                        </p:tgtEl>
                                        <p:attrNameLst>
                                          <p:attrName>style.visibility</p:attrName>
                                        </p:attrNameLst>
                                      </p:cBhvr>
                                      <p:to>
                                        <p:strVal val="visible"/>
                                      </p:to>
                                    </p:set>
                                    <p:anim calcmode="lin" valueType="num">
                                      <p:cBhvr additive="base">
                                        <p:cTn id="24" dur="500"/>
                                        <p:tgtEl>
                                          <p:spTgt spid="231">
                                            <p:txEl>
                                              <p:pRg st="2" end="2"/>
                                            </p:txEl>
                                          </p:spTgt>
                                        </p:tgtEl>
                                        <p:attrNameLst>
                                          <p:attrName>ppt_w</p:attrName>
                                        </p:attrNameLst>
                                      </p:cBhvr>
                                      <p:tavLst>
                                        <p:tav tm="0">
                                          <p:val>
                                            <p:strVal val="0"/>
                                          </p:val>
                                        </p:tav>
                                        <p:tav tm="100000">
                                          <p:val>
                                            <p:strVal val="#ppt_w"/>
                                          </p:val>
                                        </p:tav>
                                      </p:tavLst>
                                    </p:anim>
                                    <p:anim calcmode="lin" valueType="num">
                                      <p:cBhvr additive="base">
                                        <p:cTn id="25" dur="500"/>
                                        <p:tgtEl>
                                          <p:spTgt spid="231">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31">
                                            <p:txEl>
                                              <p:pRg st="3" end="3"/>
                                            </p:txEl>
                                          </p:spTgt>
                                        </p:tgtEl>
                                        <p:attrNameLst>
                                          <p:attrName>style.visibility</p:attrName>
                                        </p:attrNameLst>
                                      </p:cBhvr>
                                      <p:to>
                                        <p:strVal val="visible"/>
                                      </p:to>
                                    </p:set>
                                    <p:anim calcmode="lin" valueType="num">
                                      <p:cBhvr additive="base">
                                        <p:cTn id="30" dur="500"/>
                                        <p:tgtEl>
                                          <p:spTgt spid="231">
                                            <p:txEl>
                                              <p:pRg st="3" end="3"/>
                                            </p:txEl>
                                          </p:spTgt>
                                        </p:tgtEl>
                                        <p:attrNameLst>
                                          <p:attrName>ppt_w</p:attrName>
                                        </p:attrNameLst>
                                      </p:cBhvr>
                                      <p:tavLst>
                                        <p:tav tm="0">
                                          <p:val>
                                            <p:strVal val="0"/>
                                          </p:val>
                                        </p:tav>
                                        <p:tav tm="100000">
                                          <p:val>
                                            <p:strVal val="#ppt_w"/>
                                          </p:val>
                                        </p:tav>
                                      </p:tavLst>
                                    </p:anim>
                                    <p:anim calcmode="lin" valueType="num">
                                      <p:cBhvr additive="base">
                                        <p:cTn id="31" dur="500"/>
                                        <p:tgtEl>
                                          <p:spTgt spid="231">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295401" y="982132"/>
            <a:ext cx="9601200" cy="1303800"/>
          </a:xfrm>
          <a:prstGeom prst="rect">
            <a:avLst/>
          </a:prstGeom>
        </p:spPr>
        <p:txBody>
          <a:bodyPr lIns="91425" tIns="91425" rIns="91425" bIns="91425" anchor="ctr" anchorCtr="0">
            <a:noAutofit/>
          </a:bodyPr>
          <a:lstStyle/>
          <a:p>
            <a:pPr lvl="0">
              <a:spcBef>
                <a:spcPts val="0"/>
              </a:spcBef>
              <a:buNone/>
            </a:pPr>
            <a:r>
              <a:rPr lang="en-US"/>
              <a:t>Missing Words</a:t>
            </a:r>
          </a:p>
        </p:txBody>
      </p:sp>
      <p:sp>
        <p:nvSpPr>
          <p:cNvPr id="237" name="Shape 237"/>
          <p:cNvSpPr txBox="1">
            <a:spLocks noGrp="1"/>
          </p:cNvSpPr>
          <p:nvPr>
            <p:ph type="body" idx="1"/>
          </p:nvPr>
        </p:nvSpPr>
        <p:spPr>
          <a:xfrm>
            <a:off x="1295400" y="2556932"/>
            <a:ext cx="9601200" cy="3318900"/>
          </a:xfrm>
          <a:prstGeom prst="rect">
            <a:avLst/>
          </a:prstGeom>
        </p:spPr>
        <p:txBody>
          <a:bodyPr lIns="91425" tIns="91425" rIns="91425" bIns="91425" anchor="t" anchorCtr="0">
            <a:noAutofit/>
          </a:bodyPr>
          <a:lstStyle/>
          <a:p>
            <a:pPr marL="457200" lvl="0" indent="-228600" rtl="0">
              <a:spcBef>
                <a:spcPts val="0"/>
              </a:spcBef>
            </a:pPr>
            <a:r>
              <a:rPr lang="en-US"/>
              <a:t>Start at the end of your story. Read the last sentence. Then, read the sentence before it. Repeat this process for your entire story. Why? Because this will help you find missing words and sentences that don’t quite make sense. When you read your story from the beginning, your brain can sometimes fill in places where you are actually missing words because you KNOW what you are trying to say. Reading your story backward doesn’t allow your brain to fill in the gaps. </a:t>
            </a:r>
          </a:p>
          <a:p>
            <a:pPr marL="457200" lvl="0" indent="-228600">
              <a:spcBef>
                <a:spcPts val="0"/>
              </a:spcBef>
            </a:pPr>
            <a:r>
              <a:rPr lang="en-US"/>
              <a:t>Read your story out loud.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295401" y="982132"/>
            <a:ext cx="9601200" cy="1303800"/>
          </a:xfrm>
          <a:prstGeom prst="rect">
            <a:avLst/>
          </a:prstGeom>
        </p:spPr>
        <p:txBody>
          <a:bodyPr lIns="91425" tIns="91425" rIns="91425" bIns="91425" anchor="ctr" anchorCtr="0">
            <a:noAutofit/>
          </a:bodyPr>
          <a:lstStyle/>
          <a:p>
            <a:pPr lvl="0">
              <a:spcBef>
                <a:spcPts val="0"/>
              </a:spcBef>
              <a:buNone/>
            </a:pPr>
            <a:r>
              <a:rPr lang="en-US"/>
              <a:t>Editing</a:t>
            </a:r>
          </a:p>
        </p:txBody>
      </p:sp>
      <p:sp>
        <p:nvSpPr>
          <p:cNvPr id="243" name="Shape 243"/>
          <p:cNvSpPr txBox="1">
            <a:spLocks noGrp="1"/>
          </p:cNvSpPr>
          <p:nvPr>
            <p:ph type="body" idx="1"/>
          </p:nvPr>
        </p:nvSpPr>
        <p:spPr>
          <a:xfrm>
            <a:off x="1295400" y="2556932"/>
            <a:ext cx="9601200" cy="3318900"/>
          </a:xfrm>
          <a:prstGeom prst="rect">
            <a:avLst/>
          </a:prstGeom>
        </p:spPr>
        <p:txBody>
          <a:bodyPr lIns="91425" tIns="91425" rIns="91425" bIns="91425" anchor="t" anchorCtr="0">
            <a:noAutofit/>
          </a:bodyPr>
          <a:lstStyle/>
          <a:p>
            <a:pPr marL="457200" lvl="0" indent="-228600" rtl="0">
              <a:spcBef>
                <a:spcPts val="0"/>
              </a:spcBef>
            </a:pPr>
            <a:r>
              <a:rPr lang="en-US"/>
              <a:t>Make sure your story line makes sense. Does your story leave any unanswered questions?</a:t>
            </a:r>
          </a:p>
          <a:p>
            <a:pPr marL="457200" lvl="0" indent="-228600">
              <a:spcBef>
                <a:spcPts val="0"/>
              </a:spcBef>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2692398" y="1871131"/>
            <a:ext cx="6815669" cy="1515533"/>
          </a:xfrm>
          <a:prstGeom prst="rect">
            <a:avLst/>
          </a:prstGeom>
          <a:noFill/>
          <a:ln>
            <a:noFill/>
          </a:ln>
        </p:spPr>
        <p:txBody>
          <a:bodyPr lIns="91425" tIns="45700" rIns="91425" bIns="45700" anchor="b" anchorCtr="0">
            <a:noAutofit/>
          </a:bodyPr>
          <a:lstStyle/>
          <a:p>
            <a:pPr marL="0" marR="0" lvl="0" indent="0" algn="ctr" rtl="0">
              <a:spcBef>
                <a:spcPts val="0"/>
              </a:spcBef>
              <a:buClr>
                <a:srgbClr val="262626"/>
              </a:buClr>
              <a:buSzPct val="25000"/>
              <a:buFont typeface="Garamond"/>
              <a:buNone/>
            </a:pPr>
            <a:r>
              <a:rPr lang="en-US" sz="6000" b="0" i="0" u="none" strike="noStrike" cap="none">
                <a:solidFill>
                  <a:srgbClr val="262626"/>
                </a:solidFill>
                <a:latin typeface="Garamond"/>
                <a:ea typeface="Garamond"/>
                <a:cs typeface="Garamond"/>
                <a:sym typeface="Garamond"/>
              </a:rPr>
              <a:t>Ratiocination</a:t>
            </a:r>
          </a:p>
        </p:txBody>
      </p:sp>
      <p:sp>
        <p:nvSpPr>
          <p:cNvPr id="158" name="Shape 158"/>
          <p:cNvSpPr txBox="1">
            <a:spLocks noGrp="1"/>
          </p:cNvSpPr>
          <p:nvPr>
            <p:ph type="subTitle" idx="1"/>
          </p:nvPr>
        </p:nvSpPr>
        <p:spPr>
          <a:xfrm>
            <a:off x="2692398" y="3657596"/>
            <a:ext cx="6815669" cy="132080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Arial"/>
              <a:buNone/>
            </a:pPr>
            <a:r>
              <a:rPr lang="en-US" sz="3200" b="0" i="0" u="none" strike="noStrike" cap="none">
                <a:solidFill>
                  <a:schemeClr val="dk1"/>
                </a:solidFill>
                <a:latin typeface="Garamond"/>
                <a:ea typeface="Garamond"/>
                <a:cs typeface="Garamond"/>
                <a:sym typeface="Garamond"/>
              </a:rPr>
              <a:t>“The process of exact thinking or reasoning”</a:t>
            </a: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Required Organization</a:t>
            </a:r>
          </a:p>
        </p:txBody>
      </p:sp>
      <p:sp>
        <p:nvSpPr>
          <p:cNvPr id="164" name="Shape 164"/>
          <p:cNvSpPr txBox="1">
            <a:spLocks noGrp="1"/>
          </p:cNvSpPr>
          <p:nvPr>
            <p:ph type="body" idx="1"/>
          </p:nvPr>
        </p:nvSpPr>
        <p:spPr>
          <a:xfrm>
            <a:off x="1077686" y="2556932"/>
            <a:ext cx="10156369" cy="362615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2400" b="0" i="0" u="none" strike="noStrike" cap="none">
                <a:solidFill>
                  <a:srgbClr val="262626"/>
                </a:solidFill>
                <a:latin typeface="Garamond"/>
                <a:ea typeface="Garamond"/>
                <a:cs typeface="Garamond"/>
                <a:sym typeface="Garamond"/>
              </a:rPr>
              <a:t>             * Check these off of your checklist when they are done!</a:t>
            </a:r>
          </a:p>
          <a:p>
            <a:pPr marL="0" marR="0" lvl="0" indent="0" algn="l" rtl="0">
              <a:lnSpc>
                <a:spcPct val="90000"/>
              </a:lnSpc>
              <a:spcBef>
                <a:spcPts val="108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a:p>
            <a:pPr marL="285750" marR="0" lvl="0" indent="-285750" algn="l" rtl="0">
              <a:lnSpc>
                <a:spcPct val="90000"/>
              </a:lnSpc>
              <a:spcBef>
                <a:spcPts val="1040"/>
              </a:spcBef>
              <a:spcAft>
                <a:spcPts val="0"/>
              </a:spcAft>
              <a:buClr>
                <a:schemeClr val="accent1"/>
              </a:buClr>
              <a:buSzPct val="115000"/>
              <a:buFont typeface="Arial"/>
              <a:buChar char="•"/>
            </a:pPr>
            <a:r>
              <a:rPr lang="en-US" sz="2200" b="0" i="0" u="none" strike="noStrike" cap="none">
                <a:solidFill>
                  <a:srgbClr val="262626"/>
                </a:solidFill>
                <a:latin typeface="Garamond"/>
                <a:ea typeface="Garamond"/>
                <a:cs typeface="Garamond"/>
                <a:sym typeface="Garamond"/>
              </a:rPr>
              <a:t>Introduction</a:t>
            </a:r>
          </a:p>
          <a:p>
            <a:pPr marL="0" marR="0" lvl="0" indent="457200" algn="l" rtl="0">
              <a:lnSpc>
                <a:spcPct val="90000"/>
              </a:lnSpc>
              <a:spcBef>
                <a:spcPts val="1040"/>
              </a:spcBef>
              <a:spcAft>
                <a:spcPts val="0"/>
              </a:spcAft>
              <a:buNone/>
            </a:pPr>
            <a:r>
              <a:rPr lang="en-US"/>
              <a:t>1. Has clear attention-grabber</a:t>
            </a:r>
          </a:p>
          <a:p>
            <a:pPr marL="0" marR="0" lvl="0" indent="457200" algn="l" rtl="0">
              <a:lnSpc>
                <a:spcPct val="90000"/>
              </a:lnSpc>
              <a:spcBef>
                <a:spcPts val="1040"/>
              </a:spcBef>
              <a:spcAft>
                <a:spcPts val="0"/>
              </a:spcAft>
              <a:buNone/>
            </a:pPr>
            <a:r>
              <a:rPr lang="en-US"/>
              <a:t>2. Location and time frame of story are clear</a:t>
            </a:r>
          </a:p>
          <a:p>
            <a:pPr marL="0" marR="0" lvl="0" indent="457200" algn="l" rtl="0">
              <a:lnSpc>
                <a:spcPct val="90000"/>
              </a:lnSpc>
              <a:spcBef>
                <a:spcPts val="1040"/>
              </a:spcBef>
              <a:spcAft>
                <a:spcPts val="0"/>
              </a:spcAft>
              <a:buNone/>
            </a:pPr>
            <a:r>
              <a:rPr lang="en-US"/>
              <a:t>3. Topic of story is clearly introduced (reader knows what story is going to be about)</a:t>
            </a:r>
          </a:p>
          <a:p>
            <a:pPr marL="0" marR="0" lvl="0" indent="0" algn="l" rtl="0">
              <a:lnSpc>
                <a:spcPct val="90000"/>
              </a:lnSpc>
              <a:spcBef>
                <a:spcPts val="1080"/>
              </a:spcBef>
              <a:spcAft>
                <a:spcPts val="0"/>
              </a:spcAft>
              <a:buClr>
                <a:schemeClr val="accent1"/>
              </a:buClr>
              <a:buSzPct val="25000"/>
              <a:buFont typeface="Arial"/>
              <a:buNone/>
            </a:pPr>
            <a:endParaRPr sz="2400" b="0" i="0" u="none" strike="noStrike" cap="none">
              <a:solidFill>
                <a:srgbClr val="262626"/>
              </a:solidFill>
              <a:latin typeface="Garamond"/>
              <a:ea typeface="Garamond"/>
              <a:cs typeface="Garamond"/>
              <a:sym typeface="Garamond"/>
            </a:endParaRPr>
          </a:p>
        </p:txBody>
      </p:sp>
      <p:pic>
        <p:nvPicPr>
          <p:cNvPr id="165" name="Shape 165"/>
          <p:cNvPicPr preferRelativeResize="0"/>
          <p:nvPr/>
        </p:nvPicPr>
        <p:blipFill rotWithShape="1">
          <a:blip r:embed="rId3">
            <a:alphaModFix/>
          </a:blip>
          <a:srcRect/>
          <a:stretch/>
        </p:blipFill>
        <p:spPr>
          <a:xfrm>
            <a:off x="1295400" y="2448075"/>
            <a:ext cx="641951" cy="576944"/>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Required Organization</a:t>
            </a:r>
          </a:p>
        </p:txBody>
      </p:sp>
      <p:sp>
        <p:nvSpPr>
          <p:cNvPr id="171" name="Shape 171"/>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800" b="0" i="0" u="none" strike="noStrike" cap="none">
                <a:solidFill>
                  <a:srgbClr val="262626"/>
                </a:solidFill>
                <a:latin typeface="Garamond"/>
                <a:ea typeface="Garamond"/>
                <a:cs typeface="Garamond"/>
                <a:sym typeface="Garamond"/>
              </a:rPr>
              <a:t>Paragraph(s) that tell your story </a:t>
            </a:r>
          </a:p>
          <a:p>
            <a:pPr marL="457200" marR="0" lvl="0" indent="0" algn="l" rtl="0">
              <a:spcBef>
                <a:spcPts val="0"/>
              </a:spcBef>
              <a:spcAft>
                <a:spcPts val="0"/>
              </a:spcAft>
              <a:buNone/>
            </a:pPr>
            <a:r>
              <a:rPr lang="en-US" sz="2800"/>
              <a:t>4. Make sure your story follows plot triangle. In the left margin, label an example of each part of the plot triangle. </a:t>
            </a:r>
          </a:p>
          <a:p>
            <a:pPr marL="457200" marR="0" lvl="0" indent="0" algn="l" rtl="0">
              <a:spcBef>
                <a:spcPts val="0"/>
              </a:spcBef>
              <a:spcAft>
                <a:spcPts val="0"/>
              </a:spcAft>
              <a:buNone/>
            </a:pPr>
            <a:endParaRPr sz="2800"/>
          </a:p>
          <a:p>
            <a:pPr marL="457200" marR="0" lvl="0" indent="0" algn="l" rtl="0">
              <a:spcBef>
                <a:spcPts val="0"/>
              </a:spcBef>
              <a:spcAft>
                <a:spcPts val="0"/>
              </a:spcAft>
              <a:buNone/>
            </a:pPr>
            <a:r>
              <a:rPr lang="en-US" sz="2800"/>
              <a:t>5. There is dialogue in my story.</a:t>
            </a:r>
          </a:p>
          <a:p>
            <a:pPr marL="457200" marR="0" lvl="0" indent="0" algn="l" rtl="0">
              <a:spcBef>
                <a:spcPts val="0"/>
              </a:spcBef>
              <a:spcAft>
                <a:spcPts val="0"/>
              </a:spcAft>
              <a:buNone/>
            </a:pPr>
            <a:endParaRPr sz="2800"/>
          </a:p>
          <a:p>
            <a:pPr marL="457200" marR="0" lvl="0" indent="0" algn="l" rtl="0">
              <a:spcBef>
                <a:spcPts val="0"/>
              </a:spcBef>
              <a:spcAft>
                <a:spcPts val="0"/>
              </a:spcAft>
              <a:buNone/>
            </a:pPr>
            <a:r>
              <a:rPr lang="en-US" sz="2800"/>
              <a:t>6. All of the people, pets and locations are specifically named.</a:t>
            </a:r>
          </a:p>
          <a:p>
            <a:pPr marL="457200" marR="0" lvl="1" indent="0" algn="l" rtl="0">
              <a:spcBef>
                <a:spcPts val="1160"/>
              </a:spcBef>
              <a:spcAft>
                <a:spcPts val="0"/>
              </a:spcAft>
              <a:buClr>
                <a:schemeClr val="accent1"/>
              </a:buClr>
              <a:buSzPct val="25000"/>
              <a:buFont typeface="Arial"/>
              <a:buNone/>
            </a:pPr>
            <a:endParaRPr sz="2800" b="0" i="0" u="none" strike="noStrike" cap="none">
              <a:solidFill>
                <a:srgbClr val="262626"/>
              </a:solidFill>
              <a:latin typeface="Garamond"/>
              <a:ea typeface="Garamond"/>
              <a:cs typeface="Garamond"/>
              <a:sym typeface="Garamond"/>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822"/>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295401" y="982132"/>
            <a:ext cx="9601200" cy="1303800"/>
          </a:xfrm>
          <a:prstGeom prst="rect">
            <a:avLst/>
          </a:prstGeom>
        </p:spPr>
        <p:txBody>
          <a:bodyPr lIns="91425" tIns="91425" rIns="91425" bIns="91425" anchor="ctr" anchorCtr="0">
            <a:noAutofit/>
          </a:bodyPr>
          <a:lstStyle/>
          <a:p>
            <a:pPr lvl="0">
              <a:spcBef>
                <a:spcPts val="0"/>
              </a:spcBef>
              <a:buNone/>
            </a:pPr>
            <a:r>
              <a:rPr lang="en-US"/>
              <a:t>Required Organization</a:t>
            </a:r>
          </a:p>
        </p:txBody>
      </p:sp>
      <p:sp>
        <p:nvSpPr>
          <p:cNvPr id="177" name="Shape 177"/>
          <p:cNvSpPr txBox="1">
            <a:spLocks noGrp="1"/>
          </p:cNvSpPr>
          <p:nvPr>
            <p:ph type="body" idx="1"/>
          </p:nvPr>
        </p:nvSpPr>
        <p:spPr>
          <a:xfrm>
            <a:off x="1295400" y="2556932"/>
            <a:ext cx="9601200" cy="3318900"/>
          </a:xfrm>
          <a:prstGeom prst="rect">
            <a:avLst/>
          </a:prstGeom>
        </p:spPr>
        <p:txBody>
          <a:bodyPr lIns="91425" tIns="91425" rIns="91425" bIns="91425" anchor="t" anchorCtr="0">
            <a:noAutofit/>
          </a:bodyPr>
          <a:lstStyle/>
          <a:p>
            <a:pPr lvl="0" indent="0">
              <a:spcBef>
                <a:spcPts val="1160"/>
              </a:spcBef>
              <a:spcAft>
                <a:spcPts val="0"/>
              </a:spcAft>
              <a:buSzPct val="115000"/>
            </a:pPr>
            <a:r>
              <a:rPr lang="en-US" sz="2800"/>
              <a:t>Conclusion paragraph</a:t>
            </a:r>
          </a:p>
          <a:p>
            <a:pPr marL="457200" lvl="1" indent="0">
              <a:spcBef>
                <a:spcPts val="1160"/>
              </a:spcBef>
              <a:spcAft>
                <a:spcPts val="0"/>
              </a:spcAft>
              <a:buClr>
                <a:schemeClr val="accent1"/>
              </a:buClr>
              <a:buSzPct val="25000"/>
              <a:buFont typeface="Arial"/>
              <a:buNone/>
            </a:pPr>
            <a:r>
              <a:rPr lang="en-US" sz="2800"/>
              <a:t>7. Give an explanation of why this was a significant event in your life.</a:t>
            </a:r>
          </a:p>
          <a:p>
            <a:pPr marL="457200" lvl="1" indent="0">
              <a:spcBef>
                <a:spcPts val="1160"/>
              </a:spcBef>
              <a:spcAft>
                <a:spcPts val="0"/>
              </a:spcAft>
              <a:buClr>
                <a:schemeClr val="accent1"/>
              </a:buClr>
              <a:buSzPct val="25000"/>
              <a:buFont typeface="Arial"/>
              <a:buNone/>
            </a:pPr>
            <a:r>
              <a:rPr lang="en-US" sz="2800"/>
              <a:t>8. My conclusion doesn’t include any new story details that belong above.</a:t>
            </a:r>
          </a:p>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Garamond"/>
              <a:buNone/>
            </a:pPr>
            <a:r>
              <a:rPr lang="en-US" sz="5400" b="0" i="0" u="none" strike="noStrike" cap="none">
                <a:solidFill>
                  <a:schemeClr val="dk1"/>
                </a:solidFill>
                <a:latin typeface="Garamond"/>
                <a:ea typeface="Garamond"/>
                <a:cs typeface="Garamond"/>
                <a:sym typeface="Garamond"/>
              </a:rPr>
              <a:t>Required</a:t>
            </a:r>
            <a:r>
              <a:rPr lang="en-US" sz="5400" b="0" i="0" u="none" strike="noStrike" cap="none">
                <a:solidFill>
                  <a:srgbClr val="262626"/>
                </a:solidFill>
                <a:latin typeface="Garamond"/>
                <a:ea typeface="Garamond"/>
                <a:cs typeface="Garamond"/>
                <a:sym typeface="Garamond"/>
              </a:rPr>
              <a:t> Details</a:t>
            </a:r>
          </a:p>
        </p:txBody>
      </p:sp>
      <p:sp>
        <p:nvSpPr>
          <p:cNvPr id="183" name="Shape 183"/>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85750" algn="l" rtl="0">
              <a:spcBef>
                <a:spcPts val="0"/>
              </a:spcBef>
              <a:spcAft>
                <a:spcPts val="0"/>
              </a:spcAft>
              <a:buClr>
                <a:schemeClr val="accent1"/>
              </a:buClr>
              <a:buSzPct val="115000"/>
              <a:buFont typeface="Arial"/>
              <a:buChar char="•"/>
            </a:pPr>
            <a:r>
              <a:rPr lang="en-US" sz="2800" b="0" i="0" u="none" strike="noStrike" cap="none">
                <a:solidFill>
                  <a:srgbClr val="262626"/>
                </a:solidFill>
                <a:latin typeface="Garamond"/>
                <a:ea typeface="Garamond"/>
                <a:cs typeface="Garamond"/>
                <a:sym typeface="Garamond"/>
              </a:rPr>
              <a:t>Go through your draft and use a </a:t>
            </a:r>
            <a:r>
              <a:rPr lang="en-US" sz="2800" b="0" i="0" u="none" strike="noStrike" cap="none">
                <a:solidFill>
                  <a:srgbClr val="FFFF00"/>
                </a:solidFill>
                <a:latin typeface="Garamond"/>
                <a:ea typeface="Garamond"/>
                <a:cs typeface="Garamond"/>
                <a:sym typeface="Garamond"/>
              </a:rPr>
              <a:t>YELLOW</a:t>
            </a:r>
            <a:r>
              <a:rPr lang="en-US" sz="2800" b="0" i="0" u="none" strike="noStrike" cap="none">
                <a:solidFill>
                  <a:srgbClr val="262626"/>
                </a:solidFill>
                <a:latin typeface="Garamond"/>
                <a:ea typeface="Garamond"/>
                <a:cs typeface="Garamond"/>
                <a:sym typeface="Garamond"/>
              </a:rPr>
              <a:t> </a:t>
            </a:r>
            <a:r>
              <a:rPr lang="en-US" sz="2400" b="0" i="0" u="none" strike="noStrike" cap="none">
                <a:solidFill>
                  <a:schemeClr val="dk1"/>
                </a:solidFill>
                <a:latin typeface="Garamond"/>
                <a:ea typeface="Garamond"/>
                <a:cs typeface="Garamond"/>
                <a:sym typeface="Garamond"/>
              </a:rPr>
              <a:t>highlighter</a:t>
            </a:r>
            <a:r>
              <a:rPr lang="en-US" sz="2800" b="0" i="0" u="none" strike="noStrike" cap="none">
                <a:solidFill>
                  <a:schemeClr val="dk1"/>
                </a:solidFill>
                <a:latin typeface="Garamond"/>
                <a:ea typeface="Garamond"/>
                <a:cs typeface="Garamond"/>
                <a:sym typeface="Garamond"/>
              </a:rPr>
              <a:t> </a:t>
            </a:r>
            <a:r>
              <a:rPr lang="en-US" sz="2800" b="0" i="0" u="none" strike="noStrike" cap="none">
                <a:solidFill>
                  <a:srgbClr val="262626"/>
                </a:solidFill>
                <a:latin typeface="Garamond"/>
                <a:ea typeface="Garamond"/>
                <a:cs typeface="Garamond"/>
                <a:sym typeface="Garamond"/>
              </a:rPr>
              <a:t>to mark every example of a sensory detail.</a:t>
            </a:r>
          </a:p>
          <a:p>
            <a:pPr marL="742950" marR="0" lvl="1" indent="-285750" algn="l" rtl="0">
              <a:spcBef>
                <a:spcPts val="1160"/>
              </a:spcBef>
              <a:spcAft>
                <a:spcPts val="0"/>
              </a:spcAft>
              <a:buClr>
                <a:schemeClr val="accent1"/>
              </a:buClr>
              <a:buSzPct val="115000"/>
              <a:buFont typeface="Arial"/>
              <a:buChar char="•"/>
            </a:pPr>
            <a:r>
              <a:rPr lang="en-US" sz="2800" b="0" i="0" u="none" strike="noStrike" cap="none">
                <a:solidFill>
                  <a:srgbClr val="262626"/>
                </a:solidFill>
                <a:latin typeface="Garamond"/>
                <a:ea typeface="Garamond"/>
                <a:cs typeface="Garamond"/>
                <a:sym typeface="Garamond"/>
              </a:rPr>
              <a:t>Now go to your checklist and write these details in the proper category under #</a:t>
            </a:r>
            <a:r>
              <a:rPr lang="en-US" sz="2800"/>
              <a:t>9</a:t>
            </a:r>
            <a:r>
              <a:rPr lang="en-US" sz="2800" b="0" i="0" u="none" strike="noStrike" cap="none">
                <a:solidFill>
                  <a:srgbClr val="262626"/>
                </a:solidFill>
                <a:latin typeface="Garamond"/>
                <a:ea typeface="Garamond"/>
                <a:cs typeface="Garamond"/>
                <a:sym typeface="Garamond"/>
              </a:rPr>
              <a:t>.  </a:t>
            </a:r>
          </a:p>
          <a:p>
            <a:pPr marL="457200" marR="0" lvl="1" indent="0" algn="l" rtl="0">
              <a:spcBef>
                <a:spcPts val="1160"/>
              </a:spcBef>
              <a:spcAft>
                <a:spcPts val="0"/>
              </a:spcAft>
              <a:buClr>
                <a:schemeClr val="accent1"/>
              </a:buClr>
              <a:buSzPct val="25000"/>
              <a:buFont typeface="Arial"/>
              <a:buNone/>
            </a:pPr>
            <a:r>
              <a:rPr lang="en-US" sz="2800" b="0" i="0" u="none" strike="noStrike" cap="none">
                <a:solidFill>
                  <a:srgbClr val="262626"/>
                </a:solidFill>
                <a:latin typeface="Garamond"/>
                <a:ea typeface="Garamond"/>
                <a:cs typeface="Garamond"/>
                <a:sym typeface="Garamond"/>
              </a:rPr>
              <a:t>Sight   	  Sound		  Smell		Feeling		Taste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295401" y="982132"/>
            <a:ext cx="9601200" cy="12669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5400" b="0" i="0" u="none" strike="noStrike" cap="none">
                <a:solidFill>
                  <a:srgbClr val="262626"/>
                </a:solidFill>
                <a:latin typeface="Garamond"/>
                <a:ea typeface="Garamond"/>
                <a:cs typeface="Garamond"/>
                <a:sym typeface="Garamond"/>
              </a:rPr>
              <a:t>Add ACTION to your story</a:t>
            </a:r>
          </a:p>
        </p:txBody>
      </p:sp>
      <p:sp>
        <p:nvSpPr>
          <p:cNvPr id="189" name="Shape 189"/>
          <p:cNvSpPr txBox="1">
            <a:spLocks noGrp="1"/>
          </p:cNvSpPr>
          <p:nvPr>
            <p:ph type="body" idx="1"/>
          </p:nvPr>
        </p:nvSpPr>
        <p:spPr>
          <a:xfrm>
            <a:off x="1295400" y="2480732"/>
            <a:ext cx="9601200" cy="3318900"/>
          </a:xfrm>
          <a:prstGeom prst="rect">
            <a:avLst/>
          </a:prstGeom>
          <a:noFill/>
          <a:ln>
            <a:noFill/>
          </a:ln>
        </p:spPr>
        <p:txBody>
          <a:bodyPr lIns="91425" tIns="45700" rIns="91425" bIns="45700" anchor="t" anchorCtr="0">
            <a:noAutofit/>
          </a:bodyPr>
          <a:lstStyle/>
          <a:p>
            <a:pPr marL="285750" marR="0" lvl="0" indent="-256984" algn="l" rtl="0">
              <a:lnSpc>
                <a:spcPct val="90000"/>
              </a:lnSpc>
              <a:spcBef>
                <a:spcPts val="0"/>
              </a:spcBef>
              <a:spcAft>
                <a:spcPts val="0"/>
              </a:spcAft>
              <a:buClr>
                <a:schemeClr val="accent1"/>
              </a:buClr>
              <a:buSzPct val="100000"/>
              <a:buFont typeface="Arial"/>
              <a:buChar char="•"/>
            </a:pPr>
            <a:r>
              <a:rPr lang="en-US" sz="2100" b="0" i="0" u="none" strike="noStrike" cap="none">
                <a:solidFill>
                  <a:srgbClr val="262626"/>
                </a:solidFill>
                <a:latin typeface="Garamond"/>
                <a:ea typeface="Garamond"/>
                <a:cs typeface="Garamond"/>
                <a:sym typeface="Garamond"/>
              </a:rPr>
              <a:t>For #</a:t>
            </a:r>
            <a:r>
              <a:rPr lang="en-US" sz="2100"/>
              <a:t>10</a:t>
            </a:r>
            <a:r>
              <a:rPr lang="en-US" sz="2100" b="0" i="0" u="none" strike="noStrike" cap="none">
                <a:solidFill>
                  <a:srgbClr val="262626"/>
                </a:solidFill>
                <a:latin typeface="Garamond"/>
                <a:ea typeface="Garamond"/>
                <a:cs typeface="Garamond"/>
                <a:sym typeface="Garamond"/>
              </a:rPr>
              <a:t> on your checklist get out a </a:t>
            </a:r>
            <a:r>
              <a:rPr lang="en-US" sz="2100" b="0" i="0" u="none" strike="noStrike" cap="none">
                <a:solidFill>
                  <a:srgbClr val="FF0000"/>
                </a:solidFill>
                <a:latin typeface="Garamond"/>
                <a:ea typeface="Garamond"/>
                <a:cs typeface="Garamond"/>
                <a:sym typeface="Garamond"/>
              </a:rPr>
              <a:t>RED</a:t>
            </a:r>
            <a:r>
              <a:rPr lang="en-US" sz="2100" b="0" i="0" u="none" strike="noStrike" cap="none">
                <a:solidFill>
                  <a:srgbClr val="262626"/>
                </a:solidFill>
                <a:latin typeface="Garamond"/>
                <a:ea typeface="Garamond"/>
                <a:cs typeface="Garamond"/>
                <a:sym typeface="Garamond"/>
              </a:rPr>
              <a:t> pencil, pen or highlighter and </a:t>
            </a:r>
            <a:r>
              <a:rPr lang="en-US" sz="2100" b="0" i="0" u="none" strike="noStrike" cap="none">
                <a:solidFill>
                  <a:srgbClr val="FF0000"/>
                </a:solidFill>
                <a:latin typeface="Garamond"/>
                <a:ea typeface="Garamond"/>
                <a:cs typeface="Garamond"/>
                <a:sym typeface="Garamond"/>
              </a:rPr>
              <a:t>CIRCLE</a:t>
            </a:r>
            <a:r>
              <a:rPr lang="en-US" sz="2100" b="0" i="0" u="none" strike="noStrike" cap="none">
                <a:solidFill>
                  <a:srgbClr val="262626"/>
                </a:solidFill>
                <a:latin typeface="Garamond"/>
                <a:ea typeface="Garamond"/>
                <a:cs typeface="Garamond"/>
                <a:sym typeface="Garamond"/>
              </a:rPr>
              <a:t> all the “to be” verbs on your draft.</a:t>
            </a:r>
          </a:p>
          <a:p>
            <a:pPr marL="742950" marR="0" lvl="1" indent="-256984" algn="l" rtl="0">
              <a:lnSpc>
                <a:spcPct val="90000"/>
              </a:lnSpc>
              <a:spcBef>
                <a:spcPts val="1044"/>
              </a:spcBef>
              <a:spcAft>
                <a:spcPts val="0"/>
              </a:spcAft>
              <a:buClr>
                <a:schemeClr val="accent1"/>
              </a:buClr>
              <a:buSzPct val="100000"/>
              <a:buFont typeface="Arial"/>
              <a:buChar char="•"/>
            </a:pPr>
            <a:r>
              <a:rPr lang="en-US" sz="2100" b="0" i="0" u="none" strike="noStrike" cap="none">
                <a:solidFill>
                  <a:srgbClr val="262626"/>
                </a:solidFill>
                <a:latin typeface="Garamond"/>
                <a:ea typeface="Garamond"/>
                <a:cs typeface="Garamond"/>
                <a:sym typeface="Garamond"/>
              </a:rPr>
              <a:t>Examples:  is, are, was, were, be, being, been, has, have, had  (or combinations and various tenses of these) </a:t>
            </a:r>
          </a:p>
          <a:p>
            <a:pPr marL="285750" marR="0" lvl="0" indent="-256984" algn="l" rtl="0">
              <a:lnSpc>
                <a:spcPct val="90000"/>
              </a:lnSpc>
              <a:spcBef>
                <a:spcPts val="1044"/>
              </a:spcBef>
              <a:spcAft>
                <a:spcPts val="0"/>
              </a:spcAft>
              <a:buClr>
                <a:schemeClr val="accent1"/>
              </a:buClr>
              <a:buSzPct val="100000"/>
              <a:buFont typeface="Arial"/>
              <a:buChar char="•"/>
            </a:pPr>
            <a:r>
              <a:rPr lang="en-US" sz="2100" b="0" i="0" u="none" strike="noStrike" cap="none">
                <a:solidFill>
                  <a:srgbClr val="FF0000"/>
                </a:solidFill>
                <a:latin typeface="Garamond"/>
                <a:ea typeface="Garamond"/>
                <a:cs typeface="Garamond"/>
                <a:sym typeface="Garamond"/>
              </a:rPr>
              <a:t>Count</a:t>
            </a:r>
            <a:r>
              <a:rPr lang="en-US" sz="2100" b="0" i="0" u="none" strike="noStrike" cap="none">
                <a:solidFill>
                  <a:srgbClr val="262626"/>
                </a:solidFill>
                <a:latin typeface="Garamond"/>
                <a:ea typeface="Garamond"/>
                <a:cs typeface="Garamond"/>
                <a:sym typeface="Garamond"/>
              </a:rPr>
              <a:t> how many you have and write the number at the top of your draft</a:t>
            </a:r>
          </a:p>
          <a:p>
            <a:pPr marL="285750" marR="0" lvl="0" indent="-256984" algn="l" rtl="0">
              <a:lnSpc>
                <a:spcPct val="90000"/>
              </a:lnSpc>
              <a:spcBef>
                <a:spcPts val="1044"/>
              </a:spcBef>
              <a:spcAft>
                <a:spcPts val="0"/>
              </a:spcAft>
              <a:buClr>
                <a:schemeClr val="accent1"/>
              </a:buClr>
              <a:buSzPct val="100000"/>
              <a:buFont typeface="Arial"/>
              <a:buChar char="•"/>
            </a:pPr>
            <a:r>
              <a:rPr lang="en-US" sz="2100" b="0" i="0" u="none" strike="noStrike" cap="none">
                <a:solidFill>
                  <a:srgbClr val="262626"/>
                </a:solidFill>
                <a:latin typeface="Garamond"/>
                <a:ea typeface="Garamond"/>
                <a:cs typeface="Garamond"/>
                <a:sym typeface="Garamond"/>
              </a:rPr>
              <a:t>Now change </a:t>
            </a:r>
            <a:r>
              <a:rPr lang="en-US" sz="2100" b="1" i="0" u="sng" strike="noStrike" cap="none">
                <a:solidFill>
                  <a:srgbClr val="262626"/>
                </a:solidFill>
                <a:latin typeface="Garamond"/>
                <a:ea typeface="Garamond"/>
                <a:cs typeface="Garamond"/>
                <a:sym typeface="Garamond"/>
              </a:rPr>
              <a:t>at least half</a:t>
            </a:r>
            <a:r>
              <a:rPr lang="en-US" sz="2100" b="0" i="0" u="none" strike="noStrike" cap="none">
                <a:solidFill>
                  <a:srgbClr val="262626"/>
                </a:solidFill>
                <a:latin typeface="Garamond"/>
                <a:ea typeface="Garamond"/>
                <a:cs typeface="Garamond"/>
                <a:sym typeface="Garamond"/>
              </a:rPr>
              <a:t> of them to action verbs.</a:t>
            </a:r>
          </a:p>
          <a:p>
            <a:pPr marL="742950" marR="0" lvl="1" indent="-243474" algn="l" rtl="0">
              <a:lnSpc>
                <a:spcPct val="90000"/>
              </a:lnSpc>
              <a:spcBef>
                <a:spcPts val="1081"/>
              </a:spcBef>
              <a:spcAft>
                <a:spcPts val="0"/>
              </a:spcAft>
              <a:buClr>
                <a:schemeClr val="accent1"/>
              </a:buClr>
              <a:buSzPct val="100000"/>
              <a:buFont typeface="Arial"/>
              <a:buChar char="•"/>
            </a:pPr>
            <a:r>
              <a:rPr lang="en-US" sz="2100" b="0" i="0" u="none" strike="noStrike" cap="none">
                <a:solidFill>
                  <a:srgbClr val="262626"/>
                </a:solidFill>
                <a:latin typeface="Garamond"/>
                <a:ea typeface="Garamond"/>
                <a:cs typeface="Garamond"/>
                <a:sym typeface="Garamond"/>
              </a:rPr>
              <a:t>Ex: instead of saying, “I </a:t>
            </a:r>
            <a:r>
              <a:rPr lang="en-US" sz="2100" b="0" i="0" u="sng" strike="noStrike" cap="none">
                <a:solidFill>
                  <a:srgbClr val="FF0000"/>
                </a:solidFill>
                <a:latin typeface="Garamond"/>
                <a:ea typeface="Garamond"/>
                <a:cs typeface="Garamond"/>
                <a:sym typeface="Garamond"/>
              </a:rPr>
              <a:t>had</a:t>
            </a:r>
            <a:r>
              <a:rPr lang="en-US" sz="2100" b="0" i="0" u="none" strike="noStrike" cap="none">
                <a:solidFill>
                  <a:srgbClr val="262626"/>
                </a:solidFill>
                <a:latin typeface="Garamond"/>
                <a:ea typeface="Garamond"/>
                <a:cs typeface="Garamond"/>
                <a:sym typeface="Garamond"/>
              </a:rPr>
              <a:t> a very heavy suitcase to carry.”</a:t>
            </a:r>
          </a:p>
          <a:p>
            <a:pPr marL="2286000" marR="0" lvl="5" indent="0" algn="l" rtl="0">
              <a:lnSpc>
                <a:spcPct val="90000"/>
              </a:lnSpc>
              <a:spcBef>
                <a:spcPts val="1081"/>
              </a:spcBef>
              <a:spcAft>
                <a:spcPts val="0"/>
              </a:spcAft>
              <a:buClr>
                <a:schemeClr val="accent1"/>
              </a:buClr>
              <a:buSzPct val="25000"/>
              <a:buFont typeface="Arial"/>
              <a:buNone/>
            </a:pPr>
            <a:r>
              <a:rPr lang="en-US" sz="2100" b="0" i="0" u="none" strike="noStrike" cap="none">
                <a:solidFill>
                  <a:srgbClr val="262626"/>
                </a:solidFill>
                <a:latin typeface="Garamond"/>
                <a:ea typeface="Garamond"/>
                <a:cs typeface="Garamond"/>
                <a:sym typeface="Garamond"/>
              </a:rPr>
              <a:t>Say, “I lugged a 50 pound suitcase all over the airport.”  </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xEl>
                                              <p:pRg st="0" end="0"/>
                                            </p:txEl>
                                          </p:spTgt>
                                        </p:tgtEl>
                                        <p:attrNameLst>
                                          <p:attrName>style.visibility</p:attrName>
                                        </p:attrNameLst>
                                      </p:cBhvr>
                                      <p:to>
                                        <p:strVal val="visible"/>
                                      </p:to>
                                    </p:set>
                                    <p:animEffect transition="in" filter="fade">
                                      <p:cBhvr>
                                        <p:cTn id="12" dur="1000"/>
                                        <p:tgtEl>
                                          <p:spTgt spid="1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9">
                                            <p:txEl>
                                              <p:pRg st="1" end="1"/>
                                            </p:txEl>
                                          </p:spTgt>
                                        </p:tgtEl>
                                        <p:attrNameLst>
                                          <p:attrName>style.visibility</p:attrName>
                                        </p:attrNameLst>
                                      </p:cBhvr>
                                      <p:to>
                                        <p:strVal val="visible"/>
                                      </p:to>
                                    </p:set>
                                    <p:animEffect transition="in" filter="fade">
                                      <p:cBhvr>
                                        <p:cTn id="17" dur="1000"/>
                                        <p:tgtEl>
                                          <p:spTgt spid="1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xEl>
                                              <p:pRg st="2" end="2"/>
                                            </p:txEl>
                                          </p:spTgt>
                                        </p:tgtEl>
                                        <p:attrNameLst>
                                          <p:attrName>style.visibility</p:attrName>
                                        </p:attrNameLst>
                                      </p:cBhvr>
                                      <p:to>
                                        <p:strVal val="visible"/>
                                      </p:to>
                                    </p:set>
                                    <p:animEffect transition="in" filter="fade">
                                      <p:cBhvr>
                                        <p:cTn id="22" dur="1000"/>
                                        <p:tgtEl>
                                          <p:spTgt spid="18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9">
                                            <p:txEl>
                                              <p:pRg st="3" end="3"/>
                                            </p:txEl>
                                          </p:spTgt>
                                        </p:tgtEl>
                                        <p:attrNameLst>
                                          <p:attrName>style.visibility</p:attrName>
                                        </p:attrNameLst>
                                      </p:cBhvr>
                                      <p:to>
                                        <p:strVal val="visible"/>
                                      </p:to>
                                    </p:set>
                                    <p:animEffect transition="in" filter="fade">
                                      <p:cBhvr>
                                        <p:cTn id="27" dur="1000"/>
                                        <p:tgtEl>
                                          <p:spTgt spid="18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9">
                                            <p:txEl>
                                              <p:pRg st="4" end="4"/>
                                            </p:txEl>
                                          </p:spTgt>
                                        </p:tgtEl>
                                        <p:attrNameLst>
                                          <p:attrName>style.visibility</p:attrName>
                                        </p:attrNameLst>
                                      </p:cBhvr>
                                      <p:to>
                                        <p:strVal val="visible"/>
                                      </p:to>
                                    </p:set>
                                    <p:animEffect transition="in" filter="fade">
                                      <p:cBhvr>
                                        <p:cTn id="32" dur="1000"/>
                                        <p:tgtEl>
                                          <p:spTgt spid="18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9">
                                            <p:txEl>
                                              <p:pRg st="5" end="5"/>
                                            </p:txEl>
                                          </p:spTgt>
                                        </p:tgtEl>
                                        <p:attrNameLst>
                                          <p:attrName>style.visibility</p:attrName>
                                        </p:attrNameLst>
                                      </p:cBhvr>
                                      <p:to>
                                        <p:strVal val="visible"/>
                                      </p:to>
                                    </p:set>
                                    <p:animEffect transition="in" filter="fade">
                                      <p:cBhvr>
                                        <p:cTn id="37" dur="1000"/>
                                        <p:tgtEl>
                                          <p:spTgt spid="1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1295400" y="2556932"/>
            <a:ext cx="9601200" cy="3318900"/>
          </a:xfrm>
          <a:prstGeom prst="rect">
            <a:avLst/>
          </a:prstGeom>
        </p:spPr>
        <p:txBody>
          <a:bodyPr lIns="91425" tIns="91425" rIns="91425" bIns="91425" anchor="t" anchorCtr="0">
            <a:noAutofit/>
          </a:bodyPr>
          <a:lstStyle/>
          <a:p>
            <a:pPr marL="457200" lvl="0" indent="-228600" rtl="0">
              <a:spcBef>
                <a:spcPts val="0"/>
              </a:spcBef>
            </a:pPr>
            <a:r>
              <a:rPr lang="en-US"/>
              <a:t>Since this is a story about something that happened in your past, make sure all your verbs are in PAST TENSE.</a:t>
            </a:r>
          </a:p>
          <a:p>
            <a:pPr marL="914400" lvl="1" indent="-381000" rtl="0">
              <a:spcBef>
                <a:spcPts val="0"/>
              </a:spcBef>
              <a:buSzPct val="100000"/>
            </a:pPr>
            <a:r>
              <a:rPr lang="en-US" sz="2400"/>
              <a:t>Instead of “Lucy and I go down the street to Avery’s house.”</a:t>
            </a:r>
          </a:p>
          <a:p>
            <a:pPr marL="0" lvl="0" indent="0">
              <a:spcBef>
                <a:spcPts val="0"/>
              </a:spcBef>
              <a:buNone/>
            </a:pPr>
            <a:r>
              <a:rPr lang="en-US"/>
              <a:t>			Write “Lucy and I jogged down the street to Avery’s house.”</a:t>
            </a:r>
          </a:p>
        </p:txBody>
      </p:sp>
      <p:sp>
        <p:nvSpPr>
          <p:cNvPr id="195" name="Shape 195"/>
          <p:cNvSpPr txBox="1">
            <a:spLocks noGrp="1"/>
          </p:cNvSpPr>
          <p:nvPr>
            <p:ph type="title"/>
          </p:nvPr>
        </p:nvSpPr>
        <p:spPr>
          <a:xfrm>
            <a:off x="1295400" y="982124"/>
            <a:ext cx="9601200" cy="1265099"/>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5400" b="0" i="0" u="none" strike="noStrike" cap="none">
                <a:solidFill>
                  <a:srgbClr val="262626"/>
                </a:solidFill>
                <a:latin typeface="Garamond"/>
                <a:ea typeface="Garamond"/>
                <a:cs typeface="Garamond"/>
                <a:sym typeface="Garamond"/>
              </a:rPr>
              <a:t>Add ACTION to your story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295401" y="982132"/>
            <a:ext cx="9601196" cy="1303867"/>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Garamond"/>
              <a:buNone/>
            </a:pPr>
            <a:r>
              <a:rPr lang="en-US" sz="4400" b="0" i="0" u="none" strike="noStrike" cap="none">
                <a:solidFill>
                  <a:srgbClr val="262626"/>
                </a:solidFill>
                <a:latin typeface="Garamond"/>
                <a:ea typeface="Garamond"/>
                <a:cs typeface="Garamond"/>
                <a:sym typeface="Garamond"/>
              </a:rPr>
              <a:t>Get Rid of Generic Words – Be Specific</a:t>
            </a:r>
          </a:p>
        </p:txBody>
      </p:sp>
      <p:sp>
        <p:nvSpPr>
          <p:cNvPr id="201" name="Shape 201"/>
          <p:cNvSpPr txBox="1">
            <a:spLocks noGrp="1"/>
          </p:cNvSpPr>
          <p:nvPr>
            <p:ph type="body" idx="1"/>
          </p:nvPr>
        </p:nvSpPr>
        <p:spPr>
          <a:xfrm>
            <a:off x="1295400" y="2556932"/>
            <a:ext cx="9601196" cy="3318936"/>
          </a:xfrm>
          <a:prstGeom prst="rect">
            <a:avLst/>
          </a:prstGeom>
          <a:noFill/>
          <a:ln>
            <a:noFill/>
          </a:ln>
        </p:spPr>
        <p:txBody>
          <a:bodyPr lIns="91425" tIns="45700" rIns="91425" bIns="45700" anchor="t" anchorCtr="0">
            <a:noAutofit/>
          </a:bodyPr>
          <a:lstStyle/>
          <a:p>
            <a:pPr marL="285750" marR="0" lvl="0" indent="-269684" algn="l" rtl="0">
              <a:lnSpc>
                <a:spcPct val="90000"/>
              </a:lnSpc>
              <a:spcBef>
                <a:spcPts val="0"/>
              </a:spcBef>
              <a:spcAft>
                <a:spcPts val="0"/>
              </a:spcAft>
              <a:buClr>
                <a:schemeClr val="accent1"/>
              </a:buClr>
              <a:buSzPct val="100000"/>
              <a:buFont typeface="Arial"/>
              <a:buChar char="•"/>
            </a:pPr>
            <a:r>
              <a:rPr lang="en-US" sz="2300" b="0" i="0" u="none" strike="noStrike" cap="none">
                <a:solidFill>
                  <a:srgbClr val="262626"/>
                </a:solidFill>
                <a:latin typeface="Garamond"/>
                <a:ea typeface="Garamond"/>
                <a:cs typeface="Garamond"/>
                <a:sym typeface="Garamond"/>
              </a:rPr>
              <a:t>For #</a:t>
            </a:r>
            <a:r>
              <a:rPr lang="en-US" sz="2300"/>
              <a:t>12</a:t>
            </a:r>
            <a:r>
              <a:rPr lang="en-US" sz="2300" b="0" i="0" u="none" strike="noStrike" cap="none">
                <a:solidFill>
                  <a:srgbClr val="262626"/>
                </a:solidFill>
                <a:latin typeface="Garamond"/>
                <a:ea typeface="Garamond"/>
                <a:cs typeface="Garamond"/>
                <a:sym typeface="Garamond"/>
              </a:rPr>
              <a:t> – Use a pencil to </a:t>
            </a:r>
            <a:r>
              <a:rPr lang="en-US" sz="2300" b="0" i="0" u="sng" strike="noStrike" cap="none">
                <a:solidFill>
                  <a:srgbClr val="262626"/>
                </a:solidFill>
                <a:latin typeface="Garamond"/>
                <a:ea typeface="Garamond"/>
                <a:cs typeface="Garamond"/>
                <a:sym typeface="Garamond"/>
              </a:rPr>
              <a:t>underline</a:t>
            </a:r>
            <a:r>
              <a:rPr lang="en-US" sz="2300" b="0" i="0" u="none" strike="noStrike" cap="none">
                <a:solidFill>
                  <a:srgbClr val="262626"/>
                </a:solidFill>
                <a:latin typeface="Garamond"/>
                <a:ea typeface="Garamond"/>
                <a:cs typeface="Garamond"/>
                <a:sym typeface="Garamond"/>
              </a:rPr>
              <a:t> all the generic words like:</a:t>
            </a:r>
          </a:p>
          <a:p>
            <a:pPr marL="742950" marR="0" lvl="1" indent="-269684" algn="l" rtl="0">
              <a:lnSpc>
                <a:spcPct val="90000"/>
              </a:lnSpc>
              <a:spcBef>
                <a:spcPts val="1044"/>
              </a:spcBef>
              <a:spcAft>
                <a:spcPts val="0"/>
              </a:spcAft>
              <a:buClr>
                <a:schemeClr val="accent1"/>
              </a:buClr>
              <a:buSzPct val="100000"/>
              <a:buFont typeface="Arial"/>
              <a:buChar char="•"/>
            </a:pPr>
            <a:r>
              <a:rPr lang="en-US" sz="2300" b="0" i="0" u="none" strike="noStrike" cap="none">
                <a:solidFill>
                  <a:srgbClr val="262626"/>
                </a:solidFill>
                <a:latin typeface="Garamond"/>
                <a:ea typeface="Garamond"/>
                <a:cs typeface="Garamond"/>
                <a:sym typeface="Garamond"/>
              </a:rPr>
              <a:t>Very, really, good, bad, thing, stuff, so many</a:t>
            </a:r>
          </a:p>
          <a:p>
            <a:pPr marL="742950" marR="0" lvl="1" indent="-269684" algn="l" rtl="0">
              <a:lnSpc>
                <a:spcPct val="90000"/>
              </a:lnSpc>
              <a:spcBef>
                <a:spcPts val="1044"/>
              </a:spcBef>
              <a:spcAft>
                <a:spcPts val="0"/>
              </a:spcAft>
              <a:buClr>
                <a:schemeClr val="accent1"/>
              </a:buClr>
              <a:buSzPct val="100000"/>
              <a:buFont typeface="Arial"/>
              <a:buChar char="•"/>
            </a:pPr>
            <a:r>
              <a:rPr lang="en-US" sz="2300" b="0" i="0" u="none" strike="noStrike" cap="none">
                <a:solidFill>
                  <a:srgbClr val="262626"/>
                </a:solidFill>
                <a:latin typeface="Garamond"/>
                <a:ea typeface="Garamond"/>
                <a:cs typeface="Garamond"/>
                <a:sym typeface="Garamond"/>
              </a:rPr>
              <a:t>Change them to specific words</a:t>
            </a:r>
          </a:p>
          <a:p>
            <a:pPr marL="1200150" marR="0" lvl="2" indent="-269684" algn="l" rtl="0">
              <a:lnSpc>
                <a:spcPct val="90000"/>
              </a:lnSpc>
              <a:spcBef>
                <a:spcPts val="1044"/>
              </a:spcBef>
              <a:spcAft>
                <a:spcPts val="0"/>
              </a:spcAft>
              <a:buClr>
                <a:schemeClr val="accent1"/>
              </a:buClr>
              <a:buSzPct val="100000"/>
              <a:buFont typeface="Arial"/>
              <a:buChar char="•"/>
            </a:pPr>
            <a:r>
              <a:rPr lang="en-US" sz="2300" b="0" i="0" u="none" strike="noStrike" cap="none">
                <a:solidFill>
                  <a:srgbClr val="262626"/>
                </a:solidFill>
                <a:latin typeface="Garamond"/>
                <a:ea typeface="Garamond"/>
                <a:cs typeface="Garamond"/>
                <a:sym typeface="Garamond"/>
              </a:rPr>
              <a:t>	Ex: instead of saying, “I </a:t>
            </a:r>
            <a:r>
              <a:rPr lang="en-US" sz="2300" b="0" i="0" u="none" strike="noStrike" cap="none">
                <a:solidFill>
                  <a:schemeClr val="dk1"/>
                </a:solidFill>
                <a:latin typeface="Garamond"/>
                <a:ea typeface="Garamond"/>
                <a:cs typeface="Garamond"/>
                <a:sym typeface="Garamond"/>
              </a:rPr>
              <a:t>lugged</a:t>
            </a:r>
            <a:r>
              <a:rPr lang="en-US" sz="2300" b="0" i="0" u="none" strike="noStrike" cap="none">
                <a:solidFill>
                  <a:srgbClr val="262626"/>
                </a:solidFill>
                <a:latin typeface="Garamond"/>
                <a:ea typeface="Garamond"/>
                <a:cs typeface="Garamond"/>
                <a:sym typeface="Garamond"/>
              </a:rPr>
              <a:t> a </a:t>
            </a:r>
            <a:r>
              <a:rPr lang="en-US" sz="2300" b="0" i="0" u="sng" strike="noStrike" cap="none">
                <a:solidFill>
                  <a:srgbClr val="262626"/>
                </a:solidFill>
                <a:latin typeface="Garamond"/>
                <a:ea typeface="Garamond"/>
                <a:cs typeface="Garamond"/>
                <a:sym typeface="Garamond"/>
              </a:rPr>
              <a:t>very heavy</a:t>
            </a:r>
            <a:r>
              <a:rPr lang="en-US" sz="2300" b="0" i="0" u="none" strike="noStrike" cap="none">
                <a:solidFill>
                  <a:srgbClr val="262626"/>
                </a:solidFill>
                <a:latin typeface="Garamond"/>
                <a:ea typeface="Garamond"/>
                <a:cs typeface="Garamond"/>
                <a:sym typeface="Garamond"/>
              </a:rPr>
              <a:t> suitcase </a:t>
            </a:r>
            <a:r>
              <a:rPr lang="en-US" sz="2300" b="0" i="0" u="sng" strike="noStrike" cap="none">
                <a:solidFill>
                  <a:srgbClr val="262626"/>
                </a:solidFill>
                <a:latin typeface="Garamond"/>
                <a:ea typeface="Garamond"/>
                <a:cs typeface="Garamond"/>
                <a:sym typeface="Garamond"/>
              </a:rPr>
              <a:t>everywhere</a:t>
            </a:r>
            <a:r>
              <a:rPr lang="en-US" sz="2300" b="0" i="0" u="none" strike="noStrike" cap="none">
                <a:solidFill>
                  <a:srgbClr val="262626"/>
                </a:solidFill>
                <a:latin typeface="Garamond"/>
                <a:ea typeface="Garamond"/>
                <a:cs typeface="Garamond"/>
                <a:sym typeface="Garamond"/>
              </a:rPr>
              <a:t>.”</a:t>
            </a:r>
          </a:p>
          <a:p>
            <a:pPr marL="2286000" marR="0" lvl="5" indent="0" algn="l" rtl="0">
              <a:lnSpc>
                <a:spcPct val="90000"/>
              </a:lnSpc>
              <a:spcBef>
                <a:spcPts val="1044"/>
              </a:spcBef>
              <a:spcAft>
                <a:spcPts val="0"/>
              </a:spcAft>
              <a:buClr>
                <a:schemeClr val="accent1"/>
              </a:buClr>
              <a:buSzPct val="25000"/>
              <a:buFont typeface="Arial"/>
              <a:buNone/>
            </a:pPr>
            <a:r>
              <a:rPr lang="en-US" sz="2300" b="0" i="0" u="none" strike="noStrike" cap="none">
                <a:solidFill>
                  <a:srgbClr val="262626"/>
                </a:solidFill>
                <a:latin typeface="Garamond"/>
                <a:ea typeface="Garamond"/>
                <a:cs typeface="Garamond"/>
                <a:sym typeface="Garamond"/>
              </a:rPr>
              <a:t>Say, “I lugged a </a:t>
            </a:r>
            <a:r>
              <a:rPr lang="en-US" sz="2300" b="0" i="0" u="sng" strike="noStrike" cap="none">
                <a:solidFill>
                  <a:srgbClr val="262626"/>
                </a:solidFill>
                <a:latin typeface="Garamond"/>
                <a:ea typeface="Garamond"/>
                <a:cs typeface="Garamond"/>
                <a:sym typeface="Garamond"/>
              </a:rPr>
              <a:t>50 pound </a:t>
            </a:r>
            <a:r>
              <a:rPr lang="en-US" sz="2300" b="0" i="0" u="none" strike="noStrike" cap="none">
                <a:solidFill>
                  <a:srgbClr val="262626"/>
                </a:solidFill>
                <a:latin typeface="Garamond"/>
                <a:ea typeface="Garamond"/>
                <a:cs typeface="Garamond"/>
                <a:sym typeface="Garamond"/>
              </a:rPr>
              <a:t>suitcase </a:t>
            </a:r>
            <a:r>
              <a:rPr lang="en-US" sz="2300" b="0" i="0" u="sng" strike="noStrike" cap="none">
                <a:solidFill>
                  <a:srgbClr val="262626"/>
                </a:solidFill>
                <a:latin typeface="Garamond"/>
                <a:ea typeface="Garamond"/>
                <a:cs typeface="Garamond"/>
                <a:sym typeface="Garamond"/>
              </a:rPr>
              <a:t>all over the airport</a:t>
            </a:r>
            <a:r>
              <a:rPr lang="en-US" sz="2300" b="0" i="0" u="none" strike="noStrike" cap="none">
                <a:solidFill>
                  <a:srgbClr val="262626"/>
                </a:solidFill>
                <a:latin typeface="Garamond"/>
                <a:ea typeface="Garamond"/>
                <a:cs typeface="Garamond"/>
                <a:sym typeface="Garamond"/>
              </a:rPr>
              <a:t>.”</a:t>
            </a:r>
          </a:p>
          <a:p>
            <a:pPr marL="1314450" marR="0" lvl="3" indent="-6350" algn="l" rtl="0">
              <a:lnSpc>
                <a:spcPct val="90000"/>
              </a:lnSpc>
              <a:spcBef>
                <a:spcPts val="1081"/>
              </a:spcBef>
              <a:spcAft>
                <a:spcPts val="0"/>
              </a:spcAft>
              <a:buClr>
                <a:schemeClr val="accent1"/>
              </a:buClr>
              <a:buSzPct val="25000"/>
              <a:buFont typeface="Arial"/>
              <a:buNone/>
            </a:pPr>
            <a:r>
              <a:rPr lang="en-US" sz="2300" b="0" i="0" u="none" strike="noStrike" cap="none">
                <a:solidFill>
                  <a:srgbClr val="262626"/>
                </a:solidFill>
                <a:latin typeface="Garamond"/>
                <a:ea typeface="Garamond"/>
                <a:cs typeface="Garamond"/>
                <a:sym typeface="Garamond"/>
              </a:rPr>
              <a:t>Ex: “It was very hot on the beach.”</a:t>
            </a:r>
          </a:p>
          <a:p>
            <a:pPr marL="1314450" marR="0" lvl="3" indent="-6350" algn="l" rtl="0">
              <a:lnSpc>
                <a:spcPct val="90000"/>
              </a:lnSpc>
              <a:spcBef>
                <a:spcPts val="1081"/>
              </a:spcBef>
              <a:spcAft>
                <a:spcPts val="0"/>
              </a:spcAft>
              <a:buClr>
                <a:schemeClr val="accent1"/>
              </a:buClr>
              <a:buSzPct val="25000"/>
              <a:buFont typeface="Arial"/>
              <a:buNone/>
            </a:pPr>
            <a:r>
              <a:rPr lang="en-US" sz="2300" b="0" i="0" u="none" strike="noStrike" cap="none">
                <a:solidFill>
                  <a:srgbClr val="262626"/>
                </a:solidFill>
                <a:latin typeface="Garamond"/>
                <a:ea typeface="Garamond"/>
                <a:cs typeface="Garamond"/>
                <a:sym typeface="Garamond"/>
              </a:rPr>
              <a:t>		“The temperature on the beach was a scorching 94°.” </a:t>
            </a:r>
          </a:p>
          <a:p>
            <a:pPr marL="0" marR="0" lvl="0" indent="0" algn="l" rtl="0">
              <a:lnSpc>
                <a:spcPct val="90000"/>
              </a:lnSpc>
              <a:spcBef>
                <a:spcPts val="1044"/>
              </a:spcBef>
              <a:spcAft>
                <a:spcPts val="0"/>
              </a:spcAft>
              <a:buClr>
                <a:schemeClr val="accent1"/>
              </a:buClr>
              <a:buSzPct val="25000"/>
              <a:buFont typeface="Arial"/>
              <a:buNone/>
            </a:pPr>
            <a:endParaRPr sz="2220" b="0" i="0" u="none" strike="noStrike" cap="none">
              <a:solidFill>
                <a:srgbClr val="262626"/>
              </a:solidFill>
              <a:latin typeface="Garamond"/>
              <a:ea typeface="Garamond"/>
              <a:cs typeface="Garamond"/>
              <a:sym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1">
                                            <p:txEl>
                                              <p:pRg st="0" end="0"/>
                                            </p:txEl>
                                          </p:spTgt>
                                        </p:tgtEl>
                                        <p:attrNameLst>
                                          <p:attrName>style.visibility</p:attrName>
                                        </p:attrNameLst>
                                      </p:cBhvr>
                                      <p:to>
                                        <p:strVal val="visible"/>
                                      </p:to>
                                    </p:set>
                                    <p:anim calcmode="lin" valueType="num">
                                      <p:cBhvr additive="base">
                                        <p:cTn id="12" dur="500"/>
                                        <p:tgtEl>
                                          <p:spTgt spid="2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1">
                                            <p:txEl>
                                              <p:pRg st="1" end="1"/>
                                            </p:txEl>
                                          </p:spTgt>
                                        </p:tgtEl>
                                        <p:attrNameLst>
                                          <p:attrName>style.visibility</p:attrName>
                                        </p:attrNameLst>
                                      </p:cBhvr>
                                      <p:to>
                                        <p:strVal val="visible"/>
                                      </p:to>
                                    </p:set>
                                    <p:anim calcmode="lin" valueType="num">
                                      <p:cBhvr additive="base">
                                        <p:cTn id="17" dur="500"/>
                                        <p:tgtEl>
                                          <p:spTgt spid="2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1">
                                            <p:txEl>
                                              <p:pRg st="2" end="2"/>
                                            </p:txEl>
                                          </p:spTgt>
                                        </p:tgtEl>
                                        <p:attrNameLst>
                                          <p:attrName>style.visibility</p:attrName>
                                        </p:attrNameLst>
                                      </p:cBhvr>
                                      <p:to>
                                        <p:strVal val="visible"/>
                                      </p:to>
                                    </p:set>
                                    <p:anim calcmode="lin" valueType="num">
                                      <p:cBhvr additive="base">
                                        <p:cTn id="22" dur="500"/>
                                        <p:tgtEl>
                                          <p:spTgt spid="2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1">
                                            <p:txEl>
                                              <p:pRg st="3" end="3"/>
                                            </p:txEl>
                                          </p:spTgt>
                                        </p:tgtEl>
                                        <p:attrNameLst>
                                          <p:attrName>style.visibility</p:attrName>
                                        </p:attrNameLst>
                                      </p:cBhvr>
                                      <p:to>
                                        <p:strVal val="visible"/>
                                      </p:to>
                                    </p:set>
                                    <p:anim calcmode="lin" valueType="num">
                                      <p:cBhvr additive="base">
                                        <p:cTn id="27" dur="500"/>
                                        <p:tgtEl>
                                          <p:spTgt spid="20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1">
                                            <p:txEl>
                                              <p:pRg st="4" end="4"/>
                                            </p:txEl>
                                          </p:spTgt>
                                        </p:tgtEl>
                                        <p:attrNameLst>
                                          <p:attrName>style.visibility</p:attrName>
                                        </p:attrNameLst>
                                      </p:cBhvr>
                                      <p:to>
                                        <p:strVal val="visible"/>
                                      </p:to>
                                    </p:set>
                                    <p:anim calcmode="lin" valueType="num">
                                      <p:cBhvr additive="base">
                                        <p:cTn id="32" dur="500"/>
                                        <p:tgtEl>
                                          <p:spTgt spid="20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1">
                                            <p:txEl>
                                              <p:pRg st="5" end="5"/>
                                            </p:txEl>
                                          </p:spTgt>
                                        </p:tgtEl>
                                        <p:attrNameLst>
                                          <p:attrName>style.visibility</p:attrName>
                                        </p:attrNameLst>
                                      </p:cBhvr>
                                      <p:to>
                                        <p:strVal val="visible"/>
                                      </p:to>
                                    </p:set>
                                    <p:anim calcmode="lin" valueType="num">
                                      <p:cBhvr additive="base">
                                        <p:cTn id="37" dur="500"/>
                                        <p:tgtEl>
                                          <p:spTgt spid="20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1">
                                            <p:txEl>
                                              <p:pRg st="6" end="6"/>
                                            </p:txEl>
                                          </p:spTgt>
                                        </p:tgtEl>
                                        <p:attrNameLst>
                                          <p:attrName>style.visibility</p:attrName>
                                        </p:attrNameLst>
                                      </p:cBhvr>
                                      <p:to>
                                        <p:strVal val="visible"/>
                                      </p:to>
                                    </p:set>
                                    <p:anim calcmode="lin" valueType="num">
                                      <p:cBhvr additive="base">
                                        <p:cTn id="42" dur="500"/>
                                        <p:tgtEl>
                                          <p:spTgt spid="20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1">
                                            <p:txEl>
                                              <p:pRg st="7" end="7"/>
                                            </p:txEl>
                                          </p:spTgt>
                                        </p:tgtEl>
                                        <p:attrNameLst>
                                          <p:attrName>style.visibility</p:attrName>
                                        </p:attrNameLst>
                                      </p:cBhvr>
                                      <p:to>
                                        <p:strVal val="visible"/>
                                      </p:to>
                                    </p:set>
                                    <p:anim calcmode="lin" valueType="num">
                                      <p:cBhvr additive="base">
                                        <p:cTn id="47" dur="500"/>
                                        <p:tgtEl>
                                          <p:spTgt spid="20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771</Words>
  <Application>Microsoft Office PowerPoint</Application>
  <PresentationFormat>Widescreen</PresentationFormat>
  <Paragraphs>71</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Garamond</vt:lpstr>
      <vt:lpstr>Arial</vt:lpstr>
      <vt:lpstr>Organic</vt:lpstr>
      <vt:lpstr>Revision</vt:lpstr>
      <vt:lpstr>Ratiocination</vt:lpstr>
      <vt:lpstr>Required Organization</vt:lpstr>
      <vt:lpstr>Required Organization</vt:lpstr>
      <vt:lpstr>Required Organization</vt:lpstr>
      <vt:lpstr>Required Details</vt:lpstr>
      <vt:lpstr>Add ACTION to your story</vt:lpstr>
      <vt:lpstr>Add ACTION to your story</vt:lpstr>
      <vt:lpstr>Get Rid of Generic Words – Be Specific</vt:lpstr>
      <vt:lpstr>No More Contractions</vt:lpstr>
      <vt:lpstr>Now to Basic Grammar</vt:lpstr>
      <vt:lpstr>Your Title</vt:lpstr>
      <vt:lpstr>FORMATTING</vt:lpstr>
      <vt:lpstr>That’s It !</vt:lpstr>
      <vt:lpstr>Missing Words</vt:lpstr>
      <vt:lpstr>Editing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dc:title>
  <dc:creator>Jennifer Kirk</dc:creator>
  <cp:lastModifiedBy>Jennifer Kirk</cp:lastModifiedBy>
  <cp:revision>1</cp:revision>
  <dcterms:modified xsi:type="dcterms:W3CDTF">2016-09-21T12:48:19Z</dcterms:modified>
</cp:coreProperties>
</file>